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70" r:id="rId7"/>
    <p:sldId id="261" r:id="rId8"/>
    <p:sldId id="271" r:id="rId9"/>
    <p:sldId id="272" r:id="rId10"/>
    <p:sldId id="273" r:id="rId11"/>
    <p:sldId id="274" r:id="rId12"/>
    <p:sldId id="283" r:id="rId13"/>
    <p:sldId id="275" r:id="rId14"/>
    <p:sldId id="276" r:id="rId15"/>
    <p:sldId id="277" r:id="rId16"/>
    <p:sldId id="278" r:id="rId17"/>
    <p:sldId id="282" r:id="rId18"/>
    <p:sldId id="279" r:id="rId19"/>
    <p:sldId id="280" r:id="rId20"/>
    <p:sldId id="265" r:id="rId21"/>
    <p:sldId id="266" r:id="rId22"/>
    <p:sldId id="284" r:id="rId23"/>
    <p:sldId id="267" r:id="rId24"/>
    <p:sldId id="268" r:id="rId25"/>
    <p:sldId id="269" r:id="rId26"/>
    <p:sldId id="262" r:id="rId27"/>
    <p:sldId id="281" r:id="rId28"/>
  </p:sldIdLst>
  <p:sldSz cx="12192000" cy="6858000"/>
  <p:notesSz cx="6858000" cy="9144000"/>
  <p:defaultText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E4BB4A3-1228-480B-875A-09F3409CAAD5}" v="3814" dt="2022-09-20T20:31:54.78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2" autoAdjust="0"/>
    <p:restoredTop sz="94660"/>
  </p:normalViewPr>
  <p:slideViewPr>
    <p:cSldViewPr snapToGrid="0">
      <p:cViewPr varScale="1">
        <p:scale>
          <a:sx n="86" d="100"/>
          <a:sy n="86" d="100"/>
        </p:scale>
        <p:origin x="96" y="8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GB"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GB" dirty="0"/>
          </a:p>
        </p:txBody>
      </p:sp>
      <p:sp>
        <p:nvSpPr>
          <p:cNvPr id="4" name="Date Placeholder 3"/>
          <p:cNvSpPr>
            <a:spLocks noGrp="1"/>
          </p:cNvSpPr>
          <p:nvPr>
            <p:ph type="dt" sz="half" idx="10"/>
          </p:nvPr>
        </p:nvSpPr>
        <p:spPr/>
        <p:txBody>
          <a:bodyPr/>
          <a:lstStyle/>
          <a:p>
            <a:fld id="{846CE7D5-CF57-46EF-B807-FDD0502418D4}" type="datetimeFigureOut">
              <a:rPr lang="en-GB" smtClean="0"/>
              <a:t>20/09/2022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GB"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Date Placeholder 3"/>
          <p:cNvSpPr>
            <a:spLocks noGrp="1"/>
          </p:cNvSpPr>
          <p:nvPr>
            <p:ph type="dt" sz="half" idx="10"/>
          </p:nvPr>
        </p:nvSpPr>
        <p:spPr/>
        <p:txBody>
          <a:bodyPr/>
          <a:lstStyle/>
          <a:p>
            <a:fld id="{846CE7D5-CF57-46EF-B807-FDD0502418D4}" type="datetimeFigureOut">
              <a:rPr lang="en-GB" smtClean="0"/>
              <a:t>20/09/2022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GB"/>
              <a:t>Click to edit Master title style</a:t>
            </a:r>
            <a:endParaRPr lang="en-GB"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Date Placeholder 3"/>
          <p:cNvSpPr>
            <a:spLocks noGrp="1"/>
          </p:cNvSpPr>
          <p:nvPr>
            <p:ph type="dt" sz="half" idx="10"/>
          </p:nvPr>
        </p:nvSpPr>
        <p:spPr/>
        <p:txBody>
          <a:bodyPr/>
          <a:lstStyle/>
          <a:p>
            <a:fld id="{846CE7D5-CF57-46EF-B807-FDD0502418D4}" type="datetimeFigureOut">
              <a:rPr lang="en-GB" smtClean="0"/>
              <a:t>20/09/2022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GB"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Date Placeholder 3"/>
          <p:cNvSpPr>
            <a:spLocks noGrp="1"/>
          </p:cNvSpPr>
          <p:nvPr>
            <p:ph type="dt" sz="half" idx="10"/>
          </p:nvPr>
        </p:nvSpPr>
        <p:spPr/>
        <p:txBody>
          <a:bodyPr/>
          <a:lstStyle/>
          <a:p>
            <a:fld id="{846CE7D5-CF57-46EF-B807-FDD0502418D4}" type="datetimeFigureOut">
              <a:rPr lang="en-GB" smtClean="0"/>
              <a:t>20/09/2022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GB"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GB" smtClean="0"/>
              <a:t>20/09/2022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GB" dirty="0"/>
          </a:p>
        </p:txBody>
      </p:sp>
      <p:sp>
        <p:nvSpPr>
          <p:cNvPr id="3" name="Content Placeholder 2"/>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Content Placeholder 3"/>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5" name="Date Placeholder 4"/>
          <p:cNvSpPr>
            <a:spLocks noGrp="1"/>
          </p:cNvSpPr>
          <p:nvPr>
            <p:ph type="dt" sz="half" idx="10"/>
          </p:nvPr>
        </p:nvSpPr>
        <p:spPr/>
        <p:txBody>
          <a:bodyPr/>
          <a:lstStyle/>
          <a:p>
            <a:fld id="{846CE7D5-CF57-46EF-B807-FDD0502418D4}" type="datetimeFigureOut">
              <a:rPr lang="en-GB" smtClean="0"/>
              <a:t>20/09/2022</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GB"/>
              <a:t>Click to edit Master title style</a:t>
            </a:r>
            <a:endParaRPr lang="en-GB"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7" name="Date Placeholder 6"/>
          <p:cNvSpPr>
            <a:spLocks noGrp="1"/>
          </p:cNvSpPr>
          <p:nvPr>
            <p:ph type="dt" sz="half" idx="10"/>
          </p:nvPr>
        </p:nvSpPr>
        <p:spPr/>
        <p:txBody>
          <a:bodyPr/>
          <a:lstStyle/>
          <a:p>
            <a:fld id="{846CE7D5-CF57-46EF-B807-FDD0502418D4}" type="datetimeFigureOut">
              <a:rPr lang="en-GB" smtClean="0"/>
              <a:t>20/09/2022</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GB" dirty="0"/>
          </a:p>
        </p:txBody>
      </p:sp>
      <p:sp>
        <p:nvSpPr>
          <p:cNvPr id="3" name="Date Placeholder 2"/>
          <p:cNvSpPr>
            <a:spLocks noGrp="1"/>
          </p:cNvSpPr>
          <p:nvPr>
            <p:ph type="dt" sz="half" idx="10"/>
          </p:nvPr>
        </p:nvSpPr>
        <p:spPr/>
        <p:txBody>
          <a:bodyPr/>
          <a:lstStyle/>
          <a:p>
            <a:fld id="{846CE7D5-CF57-46EF-B807-FDD0502418D4}" type="datetimeFigureOut">
              <a:rPr lang="en-GB" smtClean="0"/>
              <a:t>20/09/2022</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GB" smtClean="0"/>
              <a:t>20/09/2022</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GB"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GB" smtClean="0"/>
              <a:t>20/09/2022</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GB"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GB"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GB" smtClean="0"/>
              <a:t>20/09/2022</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GB"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GB" smtClean="0"/>
              <a:t>20/09/2022</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GB" smtClean="0"/>
              <a:t>‹#›</a:t>
            </a:fld>
            <a:endParaRPr lang="en-GB"/>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a:cs typeface="Calibri Light"/>
              </a:rPr>
              <a:t>Hospital Management System</a:t>
            </a:r>
            <a:endParaRPr lang="en-GB" dirty="0"/>
          </a:p>
        </p:txBody>
      </p:sp>
      <p:sp>
        <p:nvSpPr>
          <p:cNvPr id="3" name="Subtitle 2"/>
          <p:cNvSpPr>
            <a:spLocks noGrp="1"/>
          </p:cNvSpPr>
          <p:nvPr>
            <p:ph type="subTitle" idx="1"/>
          </p:nvPr>
        </p:nvSpPr>
        <p:spPr/>
        <p:txBody>
          <a:bodyPr vert="horz" lIns="91440" tIns="45720" rIns="91440" bIns="45720" rtlCol="0" anchor="t">
            <a:normAutofit/>
          </a:bodyPr>
          <a:lstStyle/>
          <a:p>
            <a:r>
              <a:rPr lang="en-GB" dirty="0">
                <a:cs typeface="Calibri"/>
              </a:rPr>
              <a:t>Created by: Erick Rotich</a:t>
            </a:r>
          </a:p>
          <a:p>
            <a:r>
              <a:rPr lang="en-GB" dirty="0">
                <a:cs typeface="Calibri"/>
              </a:rPr>
              <a:t>Supervised by: </a:t>
            </a:r>
            <a:r>
              <a:rPr lang="en-GB" dirty="0">
                <a:ea typeface="+mn-lt"/>
                <a:cs typeface="+mn-lt"/>
              </a:rPr>
              <a:t>Dr Michał Antkowiak</a:t>
            </a:r>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C8109D3-A493-677E-82B2-A2C86B3E15EF}"/>
              </a:ext>
            </a:extLst>
          </p:cNvPr>
          <p:cNvSpPr>
            <a:spLocks noGrp="1"/>
          </p:cNvSpPr>
          <p:nvPr>
            <p:ph idx="1"/>
          </p:nvPr>
        </p:nvSpPr>
        <p:spPr>
          <a:xfrm>
            <a:off x="562667" y="1259457"/>
            <a:ext cx="3505494" cy="3785419"/>
          </a:xfrm>
        </p:spPr>
        <p:txBody>
          <a:bodyPr vert="horz" lIns="91440" tIns="45720" rIns="91440" bIns="45720" rtlCol="0" anchor="t">
            <a:normAutofit/>
          </a:bodyPr>
          <a:lstStyle/>
          <a:p>
            <a:endParaRPr lang="en-GB" sz="2000"/>
          </a:p>
          <a:p>
            <a:pPr marL="0" indent="0">
              <a:buNone/>
            </a:pPr>
            <a:r>
              <a:rPr lang="en-GB" sz="2000" dirty="0">
                <a:ea typeface="+mn-lt"/>
                <a:cs typeface="+mn-lt"/>
              </a:rPr>
              <a:t>2.  Patients</a:t>
            </a:r>
          </a:p>
          <a:p>
            <a:pPr marL="0" indent="0">
              <a:buNone/>
            </a:pPr>
            <a:r>
              <a:rPr lang="en-GB" sz="2000" dirty="0">
                <a:ea typeface="+mn-lt"/>
                <a:cs typeface="+mn-lt"/>
              </a:rPr>
              <a:t>            2.3 Patient details.</a:t>
            </a:r>
            <a:endParaRPr lang="en-US" sz="2000" dirty="0">
              <a:ea typeface="+mn-lt"/>
              <a:cs typeface="+mn-lt"/>
            </a:endParaRPr>
          </a:p>
          <a:p>
            <a:r>
              <a:rPr lang="en-GB" sz="2000" dirty="0">
                <a:ea typeface="+mn-lt"/>
                <a:cs typeface="+mn-lt"/>
              </a:rPr>
              <a:t>We can see patients details.</a:t>
            </a:r>
          </a:p>
          <a:p>
            <a:r>
              <a:rPr lang="en-GB" sz="2000" dirty="0">
                <a:ea typeface="+mn-lt"/>
                <a:cs typeface="+mn-lt"/>
              </a:rPr>
              <a:t>Patients visit.</a:t>
            </a:r>
          </a:p>
          <a:p>
            <a:r>
              <a:rPr lang="en-GB" sz="2000" dirty="0">
                <a:ea typeface="+mn-lt"/>
                <a:cs typeface="+mn-lt"/>
              </a:rPr>
              <a:t>Patients payment transactions.</a:t>
            </a:r>
          </a:p>
          <a:p>
            <a:r>
              <a:rPr lang="en-GB" sz="2000" dirty="0">
                <a:ea typeface="+mn-lt"/>
                <a:cs typeface="+mn-lt"/>
              </a:rPr>
              <a:t>We can delete, edit or download details.</a:t>
            </a:r>
          </a:p>
          <a:p>
            <a:pPr marL="0" indent="0">
              <a:buNone/>
            </a:pPr>
            <a:r>
              <a:rPr lang="en-GB" sz="2000" dirty="0">
                <a:ea typeface="+mn-lt"/>
                <a:cs typeface="+mn-lt"/>
              </a:rPr>
              <a:t>  </a:t>
            </a:r>
            <a:endParaRPr lang="en-US" sz="2000" dirty="0">
              <a:ea typeface="+mn-lt"/>
              <a:cs typeface="+mn-lt"/>
            </a:endParaRPr>
          </a:p>
          <a:p>
            <a:endParaRPr lang="en-GB" sz="2000">
              <a:cs typeface="Calibri"/>
            </a:endParaRPr>
          </a:p>
        </p:txBody>
      </p:sp>
      <p:sp>
        <p:nvSpPr>
          <p:cNvPr id="51" name="Rectangle 42">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5" descr="Graphical user interface, table, website&#10;&#10;Description automatically generated">
            <a:extLst>
              <a:ext uri="{FF2B5EF4-FFF2-40B4-BE49-F238E27FC236}">
                <a16:creationId xmlns:a16="http://schemas.microsoft.com/office/drawing/2014/main" id="{E957C681-6608-4015-E1F7-DEA9974368A6}"/>
              </a:ext>
            </a:extLst>
          </p:cNvPr>
          <p:cNvPicPr>
            <a:picLocks noChangeAspect="1"/>
          </p:cNvPicPr>
          <p:nvPr/>
        </p:nvPicPr>
        <p:blipFill>
          <a:blip r:embed="rId2"/>
          <a:stretch>
            <a:fillRect/>
          </a:stretch>
        </p:blipFill>
        <p:spPr>
          <a:xfrm>
            <a:off x="5716437" y="763652"/>
            <a:ext cx="5546785" cy="2771524"/>
          </a:xfrm>
          <a:prstGeom prst="rect">
            <a:avLst/>
          </a:prstGeom>
        </p:spPr>
      </p:pic>
      <p:pic>
        <p:nvPicPr>
          <p:cNvPr id="6" name="Picture 6" descr="Table&#10;&#10;Description automatically generated">
            <a:extLst>
              <a:ext uri="{FF2B5EF4-FFF2-40B4-BE49-F238E27FC236}">
                <a16:creationId xmlns:a16="http://schemas.microsoft.com/office/drawing/2014/main" id="{B5CAC17E-DBA4-32D6-A25F-30490EEC5321}"/>
              </a:ext>
            </a:extLst>
          </p:cNvPr>
          <p:cNvPicPr>
            <a:picLocks noChangeAspect="1"/>
          </p:cNvPicPr>
          <p:nvPr/>
        </p:nvPicPr>
        <p:blipFill>
          <a:blip r:embed="rId3"/>
          <a:stretch>
            <a:fillRect/>
          </a:stretch>
        </p:blipFill>
        <p:spPr>
          <a:xfrm>
            <a:off x="5716437" y="3541348"/>
            <a:ext cx="5546784" cy="2607645"/>
          </a:xfrm>
          <a:prstGeom prst="rect">
            <a:avLst/>
          </a:prstGeom>
        </p:spPr>
      </p:pic>
    </p:spTree>
    <p:extLst>
      <p:ext uri="{BB962C8B-B14F-4D97-AF65-F5344CB8AC3E}">
        <p14:creationId xmlns:p14="http://schemas.microsoft.com/office/powerpoint/2010/main" val="25125924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C8109D3-A493-677E-82B2-A2C86B3E15EF}"/>
              </a:ext>
            </a:extLst>
          </p:cNvPr>
          <p:cNvSpPr>
            <a:spLocks noGrp="1"/>
          </p:cNvSpPr>
          <p:nvPr>
            <p:ph idx="1"/>
          </p:nvPr>
        </p:nvSpPr>
        <p:spPr>
          <a:xfrm>
            <a:off x="562667" y="1259457"/>
            <a:ext cx="3505494" cy="3785419"/>
          </a:xfrm>
        </p:spPr>
        <p:txBody>
          <a:bodyPr vert="horz" lIns="91440" tIns="45720" rIns="91440" bIns="45720" rtlCol="0" anchor="t">
            <a:normAutofit/>
          </a:bodyPr>
          <a:lstStyle/>
          <a:p>
            <a:endParaRPr lang="en-GB" sz="2000"/>
          </a:p>
          <a:p>
            <a:pPr marL="0" indent="0">
              <a:buNone/>
            </a:pPr>
            <a:r>
              <a:rPr lang="en-GB" sz="2000" dirty="0">
                <a:ea typeface="+mn-lt"/>
                <a:cs typeface="+mn-lt"/>
              </a:rPr>
              <a:t>2. Patients</a:t>
            </a:r>
          </a:p>
          <a:p>
            <a:pPr marL="0" indent="0">
              <a:buNone/>
            </a:pPr>
            <a:r>
              <a:rPr lang="en-GB" sz="2000" dirty="0">
                <a:ea typeface="+mn-lt"/>
                <a:cs typeface="+mn-lt"/>
              </a:rPr>
              <a:t>            2.4 Edit patient.</a:t>
            </a:r>
            <a:endParaRPr lang="en-US" sz="2000" dirty="0">
              <a:ea typeface="+mn-lt"/>
              <a:cs typeface="+mn-lt"/>
            </a:endParaRPr>
          </a:p>
          <a:p>
            <a:r>
              <a:rPr lang="en-GB" sz="2000" dirty="0">
                <a:ea typeface="+mn-lt"/>
                <a:cs typeface="+mn-lt"/>
              </a:rPr>
              <a:t>Update patients details.</a:t>
            </a:r>
          </a:p>
          <a:p>
            <a:pPr marL="0" indent="0">
              <a:buNone/>
            </a:pPr>
            <a:r>
              <a:rPr lang="en-GB" sz="2000" dirty="0">
                <a:ea typeface="+mn-lt"/>
                <a:cs typeface="+mn-lt"/>
              </a:rPr>
              <a:t>  </a:t>
            </a:r>
            <a:endParaRPr lang="en-US" sz="2000" dirty="0">
              <a:ea typeface="+mn-lt"/>
              <a:cs typeface="+mn-lt"/>
            </a:endParaRPr>
          </a:p>
          <a:p>
            <a:endParaRPr lang="en-GB" sz="2000">
              <a:cs typeface="Calibri"/>
            </a:endParaRPr>
          </a:p>
        </p:txBody>
      </p:sp>
      <p:sp>
        <p:nvSpPr>
          <p:cNvPr id="51" name="Rectangle 42">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Graphical user interface, text, application, email&#10;&#10;Description automatically generated">
            <a:extLst>
              <a:ext uri="{FF2B5EF4-FFF2-40B4-BE49-F238E27FC236}">
                <a16:creationId xmlns:a16="http://schemas.microsoft.com/office/drawing/2014/main" id="{37D6F01B-52D6-1B95-F74E-2CBC1C86F3BA}"/>
              </a:ext>
            </a:extLst>
          </p:cNvPr>
          <p:cNvPicPr>
            <a:picLocks noChangeAspect="1"/>
          </p:cNvPicPr>
          <p:nvPr/>
        </p:nvPicPr>
        <p:blipFill>
          <a:blip r:embed="rId2"/>
          <a:stretch>
            <a:fillRect/>
          </a:stretch>
        </p:blipFill>
        <p:spPr>
          <a:xfrm>
            <a:off x="5328250" y="1723325"/>
            <a:ext cx="6064369" cy="3411353"/>
          </a:xfrm>
          <a:prstGeom prst="rect">
            <a:avLst/>
          </a:prstGeom>
        </p:spPr>
      </p:pic>
    </p:spTree>
    <p:extLst>
      <p:ext uri="{BB962C8B-B14F-4D97-AF65-F5344CB8AC3E}">
        <p14:creationId xmlns:p14="http://schemas.microsoft.com/office/powerpoint/2010/main" val="4852556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CDAED299-59FB-9A3F-38D0-CA0E75161FE9}"/>
              </a:ext>
            </a:extLst>
          </p:cNvPr>
          <p:cNvSpPr/>
          <p:nvPr/>
        </p:nvSpPr>
        <p:spPr>
          <a:xfrm>
            <a:off x="448573" y="2583612"/>
            <a:ext cx="2343507" cy="168214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dirty="0">
                <a:cs typeface="Calibri"/>
              </a:rPr>
              <a:t>DOCTOR</a:t>
            </a:r>
            <a:endParaRPr lang="en-GB" dirty="0"/>
          </a:p>
        </p:txBody>
      </p:sp>
      <p:sp>
        <p:nvSpPr>
          <p:cNvPr id="3" name="Rectangle 2">
            <a:extLst>
              <a:ext uri="{FF2B5EF4-FFF2-40B4-BE49-F238E27FC236}">
                <a16:creationId xmlns:a16="http://schemas.microsoft.com/office/drawing/2014/main" id="{2940F65B-ED67-9A6E-9C22-BE28866D59BF}"/>
              </a:ext>
            </a:extLst>
          </p:cNvPr>
          <p:cNvSpPr/>
          <p:nvPr/>
        </p:nvSpPr>
        <p:spPr>
          <a:xfrm>
            <a:off x="4904656" y="1116222"/>
            <a:ext cx="2789206" cy="6613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dirty="0">
                <a:cs typeface="Calibri"/>
              </a:rPr>
              <a:t>Add Doctor</a:t>
            </a:r>
            <a:endParaRPr lang="en-GB" dirty="0"/>
          </a:p>
        </p:txBody>
      </p:sp>
      <p:sp>
        <p:nvSpPr>
          <p:cNvPr id="5" name="Rectangle 4">
            <a:extLst>
              <a:ext uri="{FF2B5EF4-FFF2-40B4-BE49-F238E27FC236}">
                <a16:creationId xmlns:a16="http://schemas.microsoft.com/office/drawing/2014/main" id="{AFF1D899-AB82-978D-622D-9B09906914F7}"/>
              </a:ext>
            </a:extLst>
          </p:cNvPr>
          <p:cNvSpPr/>
          <p:nvPr/>
        </p:nvSpPr>
        <p:spPr>
          <a:xfrm>
            <a:off x="4904656" y="2395806"/>
            <a:ext cx="2789206" cy="6613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dirty="0">
                <a:cs typeface="Calibri"/>
              </a:rPr>
              <a:t>All </a:t>
            </a:r>
            <a:r>
              <a:rPr lang="en-GB" dirty="0">
                <a:ea typeface="+mn-lt"/>
                <a:cs typeface="+mn-lt"/>
              </a:rPr>
              <a:t>Doctor</a:t>
            </a:r>
          </a:p>
        </p:txBody>
      </p:sp>
      <p:sp>
        <p:nvSpPr>
          <p:cNvPr id="6" name="Rectangle 5">
            <a:extLst>
              <a:ext uri="{FF2B5EF4-FFF2-40B4-BE49-F238E27FC236}">
                <a16:creationId xmlns:a16="http://schemas.microsoft.com/office/drawing/2014/main" id="{27C668E2-776D-0FDC-2D17-2FCC08476386}"/>
              </a:ext>
            </a:extLst>
          </p:cNvPr>
          <p:cNvSpPr/>
          <p:nvPr/>
        </p:nvSpPr>
        <p:spPr>
          <a:xfrm>
            <a:off x="4904657" y="5544448"/>
            <a:ext cx="2789206" cy="6613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dirty="0">
                <a:cs typeface="Calibri"/>
              </a:rPr>
              <a:t>Edit </a:t>
            </a:r>
            <a:r>
              <a:rPr lang="en-GB" dirty="0">
                <a:ea typeface="+mn-lt"/>
                <a:cs typeface="+mn-lt"/>
              </a:rPr>
              <a:t>Doctor</a:t>
            </a:r>
            <a:endParaRPr lang="en-GB" dirty="0"/>
          </a:p>
        </p:txBody>
      </p:sp>
      <p:sp>
        <p:nvSpPr>
          <p:cNvPr id="7" name="Rectangle 6">
            <a:extLst>
              <a:ext uri="{FF2B5EF4-FFF2-40B4-BE49-F238E27FC236}">
                <a16:creationId xmlns:a16="http://schemas.microsoft.com/office/drawing/2014/main" id="{C0832260-8050-3F01-2DAE-810E74E65FDF}"/>
              </a:ext>
            </a:extLst>
          </p:cNvPr>
          <p:cNvSpPr/>
          <p:nvPr/>
        </p:nvSpPr>
        <p:spPr>
          <a:xfrm>
            <a:off x="4904656" y="3919805"/>
            <a:ext cx="2789206" cy="6613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dirty="0">
                <a:ea typeface="+mn-lt"/>
                <a:cs typeface="+mn-lt"/>
              </a:rPr>
              <a:t>Doctor</a:t>
            </a:r>
            <a:r>
              <a:rPr lang="en-GB" dirty="0">
                <a:cs typeface="Calibri"/>
              </a:rPr>
              <a:t> details</a:t>
            </a:r>
          </a:p>
        </p:txBody>
      </p:sp>
      <p:sp>
        <p:nvSpPr>
          <p:cNvPr id="9" name="Content Placeholder 8">
            <a:extLst>
              <a:ext uri="{FF2B5EF4-FFF2-40B4-BE49-F238E27FC236}">
                <a16:creationId xmlns:a16="http://schemas.microsoft.com/office/drawing/2014/main" id="{C04FB170-340C-DE2C-EC55-4DCF9C4288B8}"/>
              </a:ext>
            </a:extLst>
          </p:cNvPr>
          <p:cNvSpPr>
            <a:spLocks noGrp="1"/>
          </p:cNvSpPr>
          <p:nvPr>
            <p:ph idx="1"/>
          </p:nvPr>
        </p:nvSpPr>
        <p:spPr>
          <a:xfrm>
            <a:off x="593786" y="546040"/>
            <a:ext cx="3801373" cy="570093"/>
          </a:xfrm>
        </p:spPr>
        <p:txBody>
          <a:bodyPr vert="horz" lIns="91440" tIns="45720" rIns="91440" bIns="45720" rtlCol="0" anchor="t">
            <a:normAutofit/>
          </a:bodyPr>
          <a:lstStyle/>
          <a:p>
            <a:pPr marL="0" indent="0">
              <a:buNone/>
            </a:pPr>
            <a:r>
              <a:rPr lang="en-GB" dirty="0">
                <a:cs typeface="Calibri"/>
              </a:rPr>
              <a:t>3. Doctors Module</a:t>
            </a:r>
          </a:p>
        </p:txBody>
      </p:sp>
      <p:cxnSp>
        <p:nvCxnSpPr>
          <p:cNvPr id="10" name="Straight Arrow Connector 9">
            <a:extLst>
              <a:ext uri="{FF2B5EF4-FFF2-40B4-BE49-F238E27FC236}">
                <a16:creationId xmlns:a16="http://schemas.microsoft.com/office/drawing/2014/main" id="{642351B6-1928-061C-7C39-9E918613BC13}"/>
              </a:ext>
            </a:extLst>
          </p:cNvPr>
          <p:cNvCxnSpPr/>
          <p:nvPr/>
        </p:nvCxnSpPr>
        <p:spPr>
          <a:xfrm flipV="1">
            <a:off x="3609795" y="1440251"/>
            <a:ext cx="1288212" cy="575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1" name="Straight Arrow Connector 10">
            <a:extLst>
              <a:ext uri="{FF2B5EF4-FFF2-40B4-BE49-F238E27FC236}">
                <a16:creationId xmlns:a16="http://schemas.microsoft.com/office/drawing/2014/main" id="{8BA97AE1-7A1E-E22F-CD43-C590A678B810}"/>
              </a:ext>
            </a:extLst>
          </p:cNvPr>
          <p:cNvCxnSpPr>
            <a:cxnSpLocks/>
          </p:cNvCxnSpPr>
          <p:nvPr/>
        </p:nvCxnSpPr>
        <p:spPr>
          <a:xfrm flipV="1">
            <a:off x="3609794" y="2791722"/>
            <a:ext cx="1288212" cy="575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2" name="Straight Arrow Connector 11">
            <a:extLst>
              <a:ext uri="{FF2B5EF4-FFF2-40B4-BE49-F238E27FC236}">
                <a16:creationId xmlns:a16="http://schemas.microsoft.com/office/drawing/2014/main" id="{180D093A-A86C-1BA0-AE1E-2405CAE1EC7D}"/>
              </a:ext>
            </a:extLst>
          </p:cNvPr>
          <p:cNvCxnSpPr>
            <a:cxnSpLocks/>
          </p:cNvCxnSpPr>
          <p:nvPr/>
        </p:nvCxnSpPr>
        <p:spPr>
          <a:xfrm flipV="1">
            <a:off x="3609795" y="4344477"/>
            <a:ext cx="1288212" cy="575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3" name="Straight Arrow Connector 12">
            <a:extLst>
              <a:ext uri="{FF2B5EF4-FFF2-40B4-BE49-F238E27FC236}">
                <a16:creationId xmlns:a16="http://schemas.microsoft.com/office/drawing/2014/main" id="{C6D8C268-3CEC-68E5-8772-9AEE49236D10}"/>
              </a:ext>
            </a:extLst>
          </p:cNvPr>
          <p:cNvCxnSpPr>
            <a:cxnSpLocks/>
          </p:cNvCxnSpPr>
          <p:nvPr/>
        </p:nvCxnSpPr>
        <p:spPr>
          <a:xfrm flipV="1">
            <a:off x="3609795" y="5868477"/>
            <a:ext cx="1288212" cy="575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4" name="Straight Arrow Connector 13">
            <a:extLst>
              <a:ext uri="{FF2B5EF4-FFF2-40B4-BE49-F238E27FC236}">
                <a16:creationId xmlns:a16="http://schemas.microsoft.com/office/drawing/2014/main" id="{F7351A6D-74C4-B3DB-CBE5-5E48EF8C2A38}"/>
              </a:ext>
            </a:extLst>
          </p:cNvPr>
          <p:cNvCxnSpPr>
            <a:cxnSpLocks/>
          </p:cNvCxnSpPr>
          <p:nvPr/>
        </p:nvCxnSpPr>
        <p:spPr>
          <a:xfrm>
            <a:off x="2790285" y="3430079"/>
            <a:ext cx="900023" cy="862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5" name="Straight Arrow Connector 14">
            <a:extLst>
              <a:ext uri="{FF2B5EF4-FFF2-40B4-BE49-F238E27FC236}">
                <a16:creationId xmlns:a16="http://schemas.microsoft.com/office/drawing/2014/main" id="{D14BB616-9417-7AAC-8351-8ECE966F8D05}"/>
              </a:ext>
            </a:extLst>
          </p:cNvPr>
          <p:cNvCxnSpPr/>
          <p:nvPr/>
        </p:nvCxnSpPr>
        <p:spPr>
          <a:xfrm>
            <a:off x="3608896" y="1445104"/>
            <a:ext cx="14378" cy="4428226"/>
          </a:xfrm>
          <a:prstGeom prst="straightConnector1">
            <a:avLst/>
          </a:prstGeom>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8381675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C8109D3-A493-677E-82B2-A2C86B3E15EF}"/>
              </a:ext>
            </a:extLst>
          </p:cNvPr>
          <p:cNvSpPr>
            <a:spLocks noGrp="1"/>
          </p:cNvSpPr>
          <p:nvPr>
            <p:ph idx="1"/>
          </p:nvPr>
        </p:nvSpPr>
        <p:spPr>
          <a:xfrm>
            <a:off x="562667" y="1259457"/>
            <a:ext cx="3505494" cy="3785419"/>
          </a:xfrm>
        </p:spPr>
        <p:txBody>
          <a:bodyPr vert="horz" lIns="91440" tIns="45720" rIns="91440" bIns="45720" rtlCol="0" anchor="t">
            <a:normAutofit/>
          </a:bodyPr>
          <a:lstStyle/>
          <a:p>
            <a:endParaRPr lang="en-GB" sz="2000"/>
          </a:p>
          <a:p>
            <a:pPr marL="0" indent="0">
              <a:buNone/>
            </a:pPr>
            <a:r>
              <a:rPr lang="en-GB" sz="2000" dirty="0">
                <a:ea typeface="+mn-lt"/>
                <a:cs typeface="+mn-lt"/>
              </a:rPr>
              <a:t>3.  Doctors</a:t>
            </a:r>
          </a:p>
          <a:p>
            <a:pPr marL="0" indent="0">
              <a:buNone/>
            </a:pPr>
            <a:r>
              <a:rPr lang="en-GB" sz="2000" dirty="0">
                <a:ea typeface="+mn-lt"/>
                <a:cs typeface="+mn-lt"/>
              </a:rPr>
              <a:t>            3.1 Add doctor.</a:t>
            </a:r>
            <a:endParaRPr lang="en-US" sz="2000" dirty="0">
              <a:ea typeface="+mn-lt"/>
              <a:cs typeface="+mn-lt"/>
            </a:endParaRPr>
          </a:p>
          <a:p>
            <a:r>
              <a:rPr lang="en-GB" sz="2000" dirty="0">
                <a:ea typeface="+mn-lt"/>
                <a:cs typeface="+mn-lt"/>
              </a:rPr>
              <a:t>We can add a new doctor into the system.</a:t>
            </a:r>
          </a:p>
          <a:p>
            <a:pPr marL="0" indent="0">
              <a:buNone/>
            </a:pPr>
            <a:r>
              <a:rPr lang="en-GB" sz="2000" dirty="0">
                <a:ea typeface="+mn-lt"/>
                <a:cs typeface="+mn-lt"/>
              </a:rPr>
              <a:t>  </a:t>
            </a:r>
            <a:endParaRPr lang="en-US" sz="2000" dirty="0">
              <a:ea typeface="+mn-lt"/>
              <a:cs typeface="+mn-lt"/>
            </a:endParaRPr>
          </a:p>
          <a:p>
            <a:endParaRPr lang="en-GB" sz="2000">
              <a:cs typeface="Calibri"/>
            </a:endParaRPr>
          </a:p>
        </p:txBody>
      </p:sp>
      <p:sp>
        <p:nvSpPr>
          <p:cNvPr id="51" name="Rectangle 42">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4" descr="Table&#10;&#10;Description automatically generated">
            <a:extLst>
              <a:ext uri="{FF2B5EF4-FFF2-40B4-BE49-F238E27FC236}">
                <a16:creationId xmlns:a16="http://schemas.microsoft.com/office/drawing/2014/main" id="{A774AABC-E45B-380E-A32E-33851525BB94}"/>
              </a:ext>
            </a:extLst>
          </p:cNvPr>
          <p:cNvPicPr>
            <a:picLocks noChangeAspect="1"/>
          </p:cNvPicPr>
          <p:nvPr/>
        </p:nvPicPr>
        <p:blipFill>
          <a:blip r:embed="rId2"/>
          <a:stretch>
            <a:fillRect/>
          </a:stretch>
        </p:blipFill>
        <p:spPr>
          <a:xfrm>
            <a:off x="5745193" y="1061965"/>
            <a:ext cx="5503652" cy="3123805"/>
          </a:xfrm>
          <a:prstGeom prst="rect">
            <a:avLst/>
          </a:prstGeom>
        </p:spPr>
      </p:pic>
      <p:pic>
        <p:nvPicPr>
          <p:cNvPr id="5" name="Picture 5" descr="Graphical user interface, application&#10;&#10;Description automatically generated">
            <a:extLst>
              <a:ext uri="{FF2B5EF4-FFF2-40B4-BE49-F238E27FC236}">
                <a16:creationId xmlns:a16="http://schemas.microsoft.com/office/drawing/2014/main" id="{93E71204-483A-48F2-6D5F-BF9EA2D17248}"/>
              </a:ext>
            </a:extLst>
          </p:cNvPr>
          <p:cNvPicPr>
            <a:picLocks noChangeAspect="1"/>
          </p:cNvPicPr>
          <p:nvPr/>
        </p:nvPicPr>
        <p:blipFill>
          <a:blip r:embed="rId3"/>
          <a:stretch>
            <a:fillRect/>
          </a:stretch>
        </p:blipFill>
        <p:spPr>
          <a:xfrm>
            <a:off x="5745193" y="3730759"/>
            <a:ext cx="5503652" cy="1970030"/>
          </a:xfrm>
          <a:prstGeom prst="rect">
            <a:avLst/>
          </a:prstGeom>
        </p:spPr>
      </p:pic>
    </p:spTree>
    <p:extLst>
      <p:ext uri="{BB962C8B-B14F-4D97-AF65-F5344CB8AC3E}">
        <p14:creationId xmlns:p14="http://schemas.microsoft.com/office/powerpoint/2010/main" val="30700437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C8109D3-A493-677E-82B2-A2C86B3E15EF}"/>
              </a:ext>
            </a:extLst>
          </p:cNvPr>
          <p:cNvSpPr>
            <a:spLocks noGrp="1"/>
          </p:cNvSpPr>
          <p:nvPr>
            <p:ph idx="1"/>
          </p:nvPr>
        </p:nvSpPr>
        <p:spPr>
          <a:xfrm>
            <a:off x="562667" y="1259457"/>
            <a:ext cx="3505494" cy="3785419"/>
          </a:xfrm>
        </p:spPr>
        <p:txBody>
          <a:bodyPr vert="horz" lIns="91440" tIns="45720" rIns="91440" bIns="45720" rtlCol="0" anchor="t">
            <a:normAutofit/>
          </a:bodyPr>
          <a:lstStyle/>
          <a:p>
            <a:endParaRPr lang="en-GB" sz="2000"/>
          </a:p>
          <a:p>
            <a:pPr marL="0" indent="0">
              <a:buNone/>
            </a:pPr>
            <a:r>
              <a:rPr lang="en-GB" sz="2000" dirty="0">
                <a:ea typeface="+mn-lt"/>
                <a:cs typeface="+mn-lt"/>
              </a:rPr>
              <a:t>3.  Doctors</a:t>
            </a:r>
          </a:p>
          <a:p>
            <a:pPr marL="0" indent="0">
              <a:buNone/>
            </a:pPr>
            <a:r>
              <a:rPr lang="en-GB" sz="2000" dirty="0">
                <a:ea typeface="+mn-lt"/>
                <a:cs typeface="+mn-lt"/>
              </a:rPr>
              <a:t>            3.2 All doctor.</a:t>
            </a:r>
            <a:endParaRPr lang="en-US" sz="2000" dirty="0">
              <a:ea typeface="+mn-lt"/>
              <a:cs typeface="+mn-lt"/>
            </a:endParaRPr>
          </a:p>
          <a:p>
            <a:r>
              <a:rPr lang="en-GB" sz="2000" dirty="0">
                <a:ea typeface="+mn-lt"/>
                <a:cs typeface="+mn-lt"/>
              </a:rPr>
              <a:t>List of all doctors.</a:t>
            </a:r>
          </a:p>
          <a:p>
            <a:pPr marL="0" indent="0">
              <a:buNone/>
            </a:pPr>
            <a:r>
              <a:rPr lang="en-GB" sz="2000" dirty="0">
                <a:ea typeface="+mn-lt"/>
                <a:cs typeface="+mn-lt"/>
              </a:rPr>
              <a:t>  </a:t>
            </a:r>
            <a:endParaRPr lang="en-US" sz="2000" dirty="0">
              <a:ea typeface="+mn-lt"/>
              <a:cs typeface="+mn-lt"/>
            </a:endParaRPr>
          </a:p>
          <a:p>
            <a:endParaRPr lang="en-GB" sz="2000">
              <a:cs typeface="Calibri"/>
            </a:endParaRPr>
          </a:p>
        </p:txBody>
      </p:sp>
      <p:sp>
        <p:nvSpPr>
          <p:cNvPr id="51" name="Rectangle 42">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5" descr="Table&#10;&#10;Description automatically generated">
            <a:extLst>
              <a:ext uri="{FF2B5EF4-FFF2-40B4-BE49-F238E27FC236}">
                <a16:creationId xmlns:a16="http://schemas.microsoft.com/office/drawing/2014/main" id="{B5220D62-C5FD-E93F-81A2-D7ABDDF6B6BE}"/>
              </a:ext>
            </a:extLst>
          </p:cNvPr>
          <p:cNvPicPr>
            <a:picLocks noChangeAspect="1"/>
          </p:cNvPicPr>
          <p:nvPr/>
        </p:nvPicPr>
        <p:blipFill>
          <a:blip r:embed="rId2"/>
          <a:stretch>
            <a:fillRect/>
          </a:stretch>
        </p:blipFill>
        <p:spPr>
          <a:xfrm>
            <a:off x="5745192" y="788796"/>
            <a:ext cx="5316747" cy="2994410"/>
          </a:xfrm>
          <a:prstGeom prst="rect">
            <a:avLst/>
          </a:prstGeom>
        </p:spPr>
      </p:pic>
      <p:pic>
        <p:nvPicPr>
          <p:cNvPr id="6" name="Picture 6" descr="Table&#10;&#10;Description automatically generated">
            <a:extLst>
              <a:ext uri="{FF2B5EF4-FFF2-40B4-BE49-F238E27FC236}">
                <a16:creationId xmlns:a16="http://schemas.microsoft.com/office/drawing/2014/main" id="{101C4024-74EA-0AB2-E4FA-3772C413179A}"/>
              </a:ext>
            </a:extLst>
          </p:cNvPr>
          <p:cNvPicPr>
            <a:picLocks noChangeAspect="1"/>
          </p:cNvPicPr>
          <p:nvPr/>
        </p:nvPicPr>
        <p:blipFill>
          <a:blip r:embed="rId3"/>
          <a:stretch>
            <a:fillRect/>
          </a:stretch>
        </p:blipFill>
        <p:spPr>
          <a:xfrm>
            <a:off x="5745192" y="3778096"/>
            <a:ext cx="5316747" cy="2392943"/>
          </a:xfrm>
          <a:prstGeom prst="rect">
            <a:avLst/>
          </a:prstGeom>
        </p:spPr>
      </p:pic>
    </p:spTree>
    <p:extLst>
      <p:ext uri="{BB962C8B-B14F-4D97-AF65-F5344CB8AC3E}">
        <p14:creationId xmlns:p14="http://schemas.microsoft.com/office/powerpoint/2010/main" val="19502530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C8109D3-A493-677E-82B2-A2C86B3E15EF}"/>
              </a:ext>
            </a:extLst>
          </p:cNvPr>
          <p:cNvSpPr>
            <a:spLocks noGrp="1"/>
          </p:cNvSpPr>
          <p:nvPr>
            <p:ph idx="1"/>
          </p:nvPr>
        </p:nvSpPr>
        <p:spPr>
          <a:xfrm>
            <a:off x="562667" y="1259457"/>
            <a:ext cx="3505494" cy="3785419"/>
          </a:xfrm>
        </p:spPr>
        <p:txBody>
          <a:bodyPr vert="horz" lIns="91440" tIns="45720" rIns="91440" bIns="45720" rtlCol="0" anchor="t">
            <a:normAutofit/>
          </a:bodyPr>
          <a:lstStyle/>
          <a:p>
            <a:endParaRPr lang="en-GB" sz="2000"/>
          </a:p>
          <a:p>
            <a:pPr marL="0" indent="0">
              <a:buNone/>
            </a:pPr>
            <a:r>
              <a:rPr lang="en-GB" sz="2000" dirty="0">
                <a:ea typeface="+mn-lt"/>
                <a:cs typeface="+mn-lt"/>
              </a:rPr>
              <a:t>3.  Doctors</a:t>
            </a:r>
          </a:p>
          <a:p>
            <a:pPr marL="0" indent="0">
              <a:buNone/>
            </a:pPr>
            <a:r>
              <a:rPr lang="en-GB" sz="2000" dirty="0">
                <a:ea typeface="+mn-lt"/>
                <a:cs typeface="+mn-lt"/>
              </a:rPr>
              <a:t>            3.3 Doctor details.</a:t>
            </a:r>
            <a:endParaRPr lang="en-US" sz="2000" dirty="0">
              <a:ea typeface="+mn-lt"/>
              <a:cs typeface="+mn-lt"/>
            </a:endParaRPr>
          </a:p>
          <a:p>
            <a:r>
              <a:rPr lang="en-GB" sz="2000" dirty="0">
                <a:ea typeface="+mn-lt"/>
                <a:cs typeface="+mn-lt"/>
              </a:rPr>
              <a:t>Details about the doctor.</a:t>
            </a:r>
          </a:p>
          <a:p>
            <a:r>
              <a:rPr lang="en-GB" sz="2000" dirty="0">
                <a:ea typeface="+mn-lt"/>
                <a:cs typeface="+mn-lt"/>
              </a:rPr>
              <a:t>Patients activities.</a:t>
            </a:r>
          </a:p>
          <a:p>
            <a:pPr marL="0" indent="0">
              <a:buNone/>
            </a:pPr>
            <a:r>
              <a:rPr lang="en-GB" sz="2000" dirty="0">
                <a:ea typeface="+mn-lt"/>
                <a:cs typeface="+mn-lt"/>
              </a:rPr>
              <a:t>  </a:t>
            </a:r>
            <a:endParaRPr lang="en-US" sz="2000" dirty="0">
              <a:ea typeface="+mn-lt"/>
              <a:cs typeface="+mn-lt"/>
            </a:endParaRPr>
          </a:p>
          <a:p>
            <a:endParaRPr lang="en-GB" sz="2000">
              <a:cs typeface="Calibri"/>
            </a:endParaRPr>
          </a:p>
        </p:txBody>
      </p:sp>
      <p:sp>
        <p:nvSpPr>
          <p:cNvPr id="51" name="Rectangle 42">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5" descr="Graphical user interface, application, website&#10;&#10;Description automatically generated">
            <a:extLst>
              <a:ext uri="{FF2B5EF4-FFF2-40B4-BE49-F238E27FC236}">
                <a16:creationId xmlns:a16="http://schemas.microsoft.com/office/drawing/2014/main" id="{83830F1C-3B22-7E59-0E0D-7B431C10759E}"/>
              </a:ext>
            </a:extLst>
          </p:cNvPr>
          <p:cNvPicPr>
            <a:picLocks noChangeAspect="1"/>
          </p:cNvPicPr>
          <p:nvPr/>
        </p:nvPicPr>
        <p:blipFill>
          <a:blip r:embed="rId2"/>
          <a:stretch>
            <a:fillRect/>
          </a:stretch>
        </p:blipFill>
        <p:spPr>
          <a:xfrm>
            <a:off x="5615796" y="702532"/>
            <a:ext cx="5474898" cy="3095051"/>
          </a:xfrm>
          <a:prstGeom prst="rect">
            <a:avLst/>
          </a:prstGeom>
        </p:spPr>
      </p:pic>
      <p:pic>
        <p:nvPicPr>
          <p:cNvPr id="6" name="Picture 6" descr="Table&#10;&#10;Description automatically generated">
            <a:extLst>
              <a:ext uri="{FF2B5EF4-FFF2-40B4-BE49-F238E27FC236}">
                <a16:creationId xmlns:a16="http://schemas.microsoft.com/office/drawing/2014/main" id="{D3AA2D27-35FA-BD1A-B5B7-E580FDCC9BA8}"/>
              </a:ext>
            </a:extLst>
          </p:cNvPr>
          <p:cNvPicPr>
            <a:picLocks noChangeAspect="1"/>
          </p:cNvPicPr>
          <p:nvPr/>
        </p:nvPicPr>
        <p:blipFill>
          <a:blip r:embed="rId3"/>
          <a:stretch>
            <a:fillRect/>
          </a:stretch>
        </p:blipFill>
        <p:spPr>
          <a:xfrm>
            <a:off x="5615797" y="3793521"/>
            <a:ext cx="5474897" cy="2333337"/>
          </a:xfrm>
          <a:prstGeom prst="rect">
            <a:avLst/>
          </a:prstGeom>
        </p:spPr>
      </p:pic>
    </p:spTree>
    <p:extLst>
      <p:ext uri="{BB962C8B-B14F-4D97-AF65-F5344CB8AC3E}">
        <p14:creationId xmlns:p14="http://schemas.microsoft.com/office/powerpoint/2010/main" val="3731858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C8109D3-A493-677E-82B2-A2C86B3E15EF}"/>
              </a:ext>
            </a:extLst>
          </p:cNvPr>
          <p:cNvSpPr>
            <a:spLocks noGrp="1"/>
          </p:cNvSpPr>
          <p:nvPr>
            <p:ph idx="1"/>
          </p:nvPr>
        </p:nvSpPr>
        <p:spPr>
          <a:xfrm>
            <a:off x="562667" y="1259457"/>
            <a:ext cx="3505494" cy="3785419"/>
          </a:xfrm>
        </p:spPr>
        <p:txBody>
          <a:bodyPr vert="horz" lIns="91440" tIns="45720" rIns="91440" bIns="45720" rtlCol="0" anchor="t">
            <a:normAutofit/>
          </a:bodyPr>
          <a:lstStyle/>
          <a:p>
            <a:endParaRPr lang="en-GB" sz="2000"/>
          </a:p>
          <a:p>
            <a:pPr marL="0" indent="0">
              <a:buNone/>
            </a:pPr>
            <a:r>
              <a:rPr lang="en-GB" sz="2000" dirty="0">
                <a:ea typeface="+mn-lt"/>
                <a:cs typeface="+mn-lt"/>
              </a:rPr>
              <a:t>3.  Doctors</a:t>
            </a:r>
          </a:p>
          <a:p>
            <a:pPr marL="0" indent="0">
              <a:buNone/>
            </a:pPr>
            <a:r>
              <a:rPr lang="en-GB" sz="2000" dirty="0">
                <a:ea typeface="+mn-lt"/>
                <a:cs typeface="+mn-lt"/>
              </a:rPr>
              <a:t>            3.4 Edit doctor.</a:t>
            </a:r>
            <a:endParaRPr lang="en-US" sz="2000" dirty="0">
              <a:ea typeface="+mn-lt"/>
              <a:cs typeface="+mn-lt"/>
            </a:endParaRPr>
          </a:p>
          <a:p>
            <a:r>
              <a:rPr lang="en-GB" sz="2000" dirty="0">
                <a:ea typeface="+mn-lt"/>
                <a:cs typeface="+mn-lt"/>
              </a:rPr>
              <a:t>Edit doctors details</a:t>
            </a:r>
          </a:p>
          <a:p>
            <a:pPr marL="0" indent="0">
              <a:buNone/>
            </a:pPr>
            <a:r>
              <a:rPr lang="en-GB" sz="2000" dirty="0">
                <a:ea typeface="+mn-lt"/>
                <a:cs typeface="+mn-lt"/>
              </a:rPr>
              <a:t>  </a:t>
            </a:r>
            <a:endParaRPr lang="en-US" sz="2000" dirty="0">
              <a:ea typeface="+mn-lt"/>
              <a:cs typeface="+mn-lt"/>
            </a:endParaRPr>
          </a:p>
          <a:p>
            <a:endParaRPr lang="en-GB" sz="2000">
              <a:cs typeface="Calibri"/>
            </a:endParaRPr>
          </a:p>
        </p:txBody>
      </p:sp>
      <p:sp>
        <p:nvSpPr>
          <p:cNvPr id="51" name="Rectangle 42">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4" descr="Graphical user interface, application, table&#10;&#10;Description automatically generated">
            <a:extLst>
              <a:ext uri="{FF2B5EF4-FFF2-40B4-BE49-F238E27FC236}">
                <a16:creationId xmlns:a16="http://schemas.microsoft.com/office/drawing/2014/main" id="{A0F592F4-3737-7C8E-C06B-433737B2E3A8}"/>
              </a:ext>
            </a:extLst>
          </p:cNvPr>
          <p:cNvPicPr>
            <a:picLocks noChangeAspect="1"/>
          </p:cNvPicPr>
          <p:nvPr/>
        </p:nvPicPr>
        <p:blipFill>
          <a:blip r:embed="rId2"/>
          <a:stretch>
            <a:fillRect/>
          </a:stretch>
        </p:blipFill>
        <p:spPr>
          <a:xfrm>
            <a:off x="5601419" y="946946"/>
            <a:ext cx="5762445" cy="3238825"/>
          </a:xfrm>
          <a:prstGeom prst="rect">
            <a:avLst/>
          </a:prstGeom>
        </p:spPr>
      </p:pic>
      <p:pic>
        <p:nvPicPr>
          <p:cNvPr id="5" name="Picture 6" descr="Graphical user interface, application&#10;&#10;Description automatically generated">
            <a:extLst>
              <a:ext uri="{FF2B5EF4-FFF2-40B4-BE49-F238E27FC236}">
                <a16:creationId xmlns:a16="http://schemas.microsoft.com/office/drawing/2014/main" id="{E43784BD-8A3B-41DB-721B-86873D9D36CC}"/>
              </a:ext>
            </a:extLst>
          </p:cNvPr>
          <p:cNvPicPr>
            <a:picLocks noChangeAspect="1"/>
          </p:cNvPicPr>
          <p:nvPr/>
        </p:nvPicPr>
        <p:blipFill>
          <a:blip r:embed="rId3"/>
          <a:stretch>
            <a:fillRect/>
          </a:stretch>
        </p:blipFill>
        <p:spPr>
          <a:xfrm>
            <a:off x="5601420" y="3709353"/>
            <a:ext cx="5762444" cy="2084728"/>
          </a:xfrm>
          <a:prstGeom prst="rect">
            <a:avLst/>
          </a:prstGeom>
        </p:spPr>
      </p:pic>
    </p:spTree>
    <p:extLst>
      <p:ext uri="{BB962C8B-B14F-4D97-AF65-F5344CB8AC3E}">
        <p14:creationId xmlns:p14="http://schemas.microsoft.com/office/powerpoint/2010/main" val="4800505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CDAED299-59FB-9A3F-38D0-CA0E75161FE9}"/>
              </a:ext>
            </a:extLst>
          </p:cNvPr>
          <p:cNvSpPr/>
          <p:nvPr/>
        </p:nvSpPr>
        <p:spPr>
          <a:xfrm>
            <a:off x="448573" y="2583612"/>
            <a:ext cx="2343507" cy="168214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cs typeface="Calibri"/>
              </a:rPr>
              <a:t>APPOINTMENT</a:t>
            </a:r>
            <a:endParaRPr lang="en-GB" dirty="0"/>
          </a:p>
        </p:txBody>
      </p:sp>
      <p:sp>
        <p:nvSpPr>
          <p:cNvPr id="3" name="Rectangle 2">
            <a:extLst>
              <a:ext uri="{FF2B5EF4-FFF2-40B4-BE49-F238E27FC236}">
                <a16:creationId xmlns:a16="http://schemas.microsoft.com/office/drawing/2014/main" id="{2940F65B-ED67-9A6E-9C22-BE28866D59BF}"/>
              </a:ext>
            </a:extLst>
          </p:cNvPr>
          <p:cNvSpPr/>
          <p:nvPr/>
        </p:nvSpPr>
        <p:spPr>
          <a:xfrm>
            <a:off x="4904656" y="1116222"/>
            <a:ext cx="2789206" cy="6613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cs typeface="Calibri"/>
              </a:rPr>
              <a:t>Add Appointment</a:t>
            </a:r>
            <a:endParaRPr lang="en-GB" dirty="0"/>
          </a:p>
        </p:txBody>
      </p:sp>
      <p:sp>
        <p:nvSpPr>
          <p:cNvPr id="5" name="Rectangle 4">
            <a:extLst>
              <a:ext uri="{FF2B5EF4-FFF2-40B4-BE49-F238E27FC236}">
                <a16:creationId xmlns:a16="http://schemas.microsoft.com/office/drawing/2014/main" id="{AFF1D899-AB82-978D-622D-9B09906914F7}"/>
              </a:ext>
            </a:extLst>
          </p:cNvPr>
          <p:cNvSpPr/>
          <p:nvPr/>
        </p:nvSpPr>
        <p:spPr>
          <a:xfrm>
            <a:off x="4904656" y="2395806"/>
            <a:ext cx="2789206" cy="6613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dirty="0">
                <a:cs typeface="Calibri"/>
              </a:rPr>
              <a:t>All Appointment</a:t>
            </a:r>
            <a:endParaRPr lang="en-GB" dirty="0"/>
          </a:p>
        </p:txBody>
      </p:sp>
      <p:sp>
        <p:nvSpPr>
          <p:cNvPr id="6" name="Rectangle 5">
            <a:extLst>
              <a:ext uri="{FF2B5EF4-FFF2-40B4-BE49-F238E27FC236}">
                <a16:creationId xmlns:a16="http://schemas.microsoft.com/office/drawing/2014/main" id="{27C668E2-776D-0FDC-2D17-2FCC08476386}"/>
              </a:ext>
            </a:extLst>
          </p:cNvPr>
          <p:cNvSpPr/>
          <p:nvPr/>
        </p:nvSpPr>
        <p:spPr>
          <a:xfrm>
            <a:off x="4904657" y="5544448"/>
            <a:ext cx="2789206" cy="6613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dirty="0">
                <a:cs typeface="Calibri"/>
              </a:rPr>
              <a:t>Edit Appointment</a:t>
            </a:r>
            <a:endParaRPr lang="en-GB" dirty="0"/>
          </a:p>
        </p:txBody>
      </p:sp>
      <p:sp>
        <p:nvSpPr>
          <p:cNvPr id="7" name="Rectangle 6">
            <a:extLst>
              <a:ext uri="{FF2B5EF4-FFF2-40B4-BE49-F238E27FC236}">
                <a16:creationId xmlns:a16="http://schemas.microsoft.com/office/drawing/2014/main" id="{C0832260-8050-3F01-2DAE-810E74E65FDF}"/>
              </a:ext>
            </a:extLst>
          </p:cNvPr>
          <p:cNvSpPr/>
          <p:nvPr/>
        </p:nvSpPr>
        <p:spPr>
          <a:xfrm>
            <a:off x="4904656" y="3919805"/>
            <a:ext cx="2789206" cy="6613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dirty="0">
                <a:cs typeface="Calibri"/>
              </a:rPr>
              <a:t>Appointment details</a:t>
            </a:r>
            <a:endParaRPr lang="en-GB" dirty="0"/>
          </a:p>
        </p:txBody>
      </p:sp>
      <p:sp>
        <p:nvSpPr>
          <p:cNvPr id="9" name="Content Placeholder 8">
            <a:extLst>
              <a:ext uri="{FF2B5EF4-FFF2-40B4-BE49-F238E27FC236}">
                <a16:creationId xmlns:a16="http://schemas.microsoft.com/office/drawing/2014/main" id="{C04FB170-340C-DE2C-EC55-4DCF9C4288B8}"/>
              </a:ext>
            </a:extLst>
          </p:cNvPr>
          <p:cNvSpPr>
            <a:spLocks noGrp="1"/>
          </p:cNvSpPr>
          <p:nvPr>
            <p:ph idx="1"/>
          </p:nvPr>
        </p:nvSpPr>
        <p:spPr>
          <a:xfrm>
            <a:off x="593786" y="546040"/>
            <a:ext cx="3801373" cy="570093"/>
          </a:xfrm>
        </p:spPr>
        <p:txBody>
          <a:bodyPr vert="horz" lIns="91440" tIns="45720" rIns="91440" bIns="45720" rtlCol="0" anchor="t">
            <a:normAutofit/>
          </a:bodyPr>
          <a:lstStyle/>
          <a:p>
            <a:pPr marL="0" indent="0">
              <a:buNone/>
            </a:pPr>
            <a:r>
              <a:rPr lang="en-GB" dirty="0">
                <a:cs typeface="Calibri"/>
              </a:rPr>
              <a:t>4. Appointment Module</a:t>
            </a:r>
          </a:p>
        </p:txBody>
      </p:sp>
      <p:cxnSp>
        <p:nvCxnSpPr>
          <p:cNvPr id="10" name="Straight Arrow Connector 9">
            <a:extLst>
              <a:ext uri="{FF2B5EF4-FFF2-40B4-BE49-F238E27FC236}">
                <a16:creationId xmlns:a16="http://schemas.microsoft.com/office/drawing/2014/main" id="{642351B6-1928-061C-7C39-9E918613BC13}"/>
              </a:ext>
            </a:extLst>
          </p:cNvPr>
          <p:cNvCxnSpPr/>
          <p:nvPr/>
        </p:nvCxnSpPr>
        <p:spPr>
          <a:xfrm flipV="1">
            <a:off x="3609795" y="1440251"/>
            <a:ext cx="1288212" cy="575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1" name="Straight Arrow Connector 10">
            <a:extLst>
              <a:ext uri="{FF2B5EF4-FFF2-40B4-BE49-F238E27FC236}">
                <a16:creationId xmlns:a16="http://schemas.microsoft.com/office/drawing/2014/main" id="{8BA97AE1-7A1E-E22F-CD43-C590A678B810}"/>
              </a:ext>
            </a:extLst>
          </p:cNvPr>
          <p:cNvCxnSpPr>
            <a:cxnSpLocks/>
          </p:cNvCxnSpPr>
          <p:nvPr/>
        </p:nvCxnSpPr>
        <p:spPr>
          <a:xfrm flipV="1">
            <a:off x="3609794" y="2791722"/>
            <a:ext cx="1288212" cy="575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2" name="Straight Arrow Connector 11">
            <a:extLst>
              <a:ext uri="{FF2B5EF4-FFF2-40B4-BE49-F238E27FC236}">
                <a16:creationId xmlns:a16="http://schemas.microsoft.com/office/drawing/2014/main" id="{180D093A-A86C-1BA0-AE1E-2405CAE1EC7D}"/>
              </a:ext>
            </a:extLst>
          </p:cNvPr>
          <p:cNvCxnSpPr>
            <a:cxnSpLocks/>
          </p:cNvCxnSpPr>
          <p:nvPr/>
        </p:nvCxnSpPr>
        <p:spPr>
          <a:xfrm flipV="1">
            <a:off x="3609795" y="4344477"/>
            <a:ext cx="1288212" cy="575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3" name="Straight Arrow Connector 12">
            <a:extLst>
              <a:ext uri="{FF2B5EF4-FFF2-40B4-BE49-F238E27FC236}">
                <a16:creationId xmlns:a16="http://schemas.microsoft.com/office/drawing/2014/main" id="{C6D8C268-3CEC-68E5-8772-9AEE49236D10}"/>
              </a:ext>
            </a:extLst>
          </p:cNvPr>
          <p:cNvCxnSpPr>
            <a:cxnSpLocks/>
          </p:cNvCxnSpPr>
          <p:nvPr/>
        </p:nvCxnSpPr>
        <p:spPr>
          <a:xfrm flipV="1">
            <a:off x="3609795" y="5868477"/>
            <a:ext cx="1288212" cy="575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4" name="Straight Arrow Connector 13">
            <a:extLst>
              <a:ext uri="{FF2B5EF4-FFF2-40B4-BE49-F238E27FC236}">
                <a16:creationId xmlns:a16="http://schemas.microsoft.com/office/drawing/2014/main" id="{F7351A6D-74C4-B3DB-CBE5-5E48EF8C2A38}"/>
              </a:ext>
            </a:extLst>
          </p:cNvPr>
          <p:cNvCxnSpPr>
            <a:cxnSpLocks/>
          </p:cNvCxnSpPr>
          <p:nvPr/>
        </p:nvCxnSpPr>
        <p:spPr>
          <a:xfrm>
            <a:off x="2790285" y="3430079"/>
            <a:ext cx="900023" cy="862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5" name="Straight Arrow Connector 14">
            <a:extLst>
              <a:ext uri="{FF2B5EF4-FFF2-40B4-BE49-F238E27FC236}">
                <a16:creationId xmlns:a16="http://schemas.microsoft.com/office/drawing/2014/main" id="{D14BB616-9417-7AAC-8351-8ECE966F8D05}"/>
              </a:ext>
            </a:extLst>
          </p:cNvPr>
          <p:cNvCxnSpPr/>
          <p:nvPr/>
        </p:nvCxnSpPr>
        <p:spPr>
          <a:xfrm>
            <a:off x="3608896" y="1445104"/>
            <a:ext cx="14378" cy="4428226"/>
          </a:xfrm>
          <a:prstGeom prst="straightConnector1">
            <a:avLst/>
          </a:prstGeom>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6417367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C8109D3-A493-677E-82B2-A2C86B3E15EF}"/>
              </a:ext>
            </a:extLst>
          </p:cNvPr>
          <p:cNvSpPr>
            <a:spLocks noGrp="1"/>
          </p:cNvSpPr>
          <p:nvPr>
            <p:ph idx="1"/>
          </p:nvPr>
        </p:nvSpPr>
        <p:spPr>
          <a:xfrm>
            <a:off x="562667" y="1259457"/>
            <a:ext cx="3505494" cy="3785419"/>
          </a:xfrm>
        </p:spPr>
        <p:txBody>
          <a:bodyPr vert="horz" lIns="91440" tIns="45720" rIns="91440" bIns="45720" rtlCol="0" anchor="t">
            <a:normAutofit/>
          </a:bodyPr>
          <a:lstStyle/>
          <a:p>
            <a:endParaRPr lang="en-GB" sz="2000"/>
          </a:p>
          <a:p>
            <a:pPr marL="0" indent="0">
              <a:buNone/>
            </a:pPr>
            <a:r>
              <a:rPr lang="en-GB" sz="2000" dirty="0">
                <a:ea typeface="+mn-lt"/>
                <a:cs typeface="+mn-lt"/>
              </a:rPr>
              <a:t>4.  Appointments</a:t>
            </a:r>
          </a:p>
          <a:p>
            <a:pPr marL="0" indent="0">
              <a:buNone/>
            </a:pPr>
            <a:r>
              <a:rPr lang="en-GB" sz="2000" dirty="0">
                <a:ea typeface="+mn-lt"/>
                <a:cs typeface="+mn-lt"/>
              </a:rPr>
              <a:t>            4.1 Add Appointment.</a:t>
            </a:r>
            <a:endParaRPr lang="en-US" sz="2000" dirty="0">
              <a:ea typeface="+mn-lt"/>
              <a:cs typeface="+mn-lt"/>
            </a:endParaRPr>
          </a:p>
          <a:p>
            <a:r>
              <a:rPr lang="en-GB" sz="2000" dirty="0">
                <a:ea typeface="+mn-lt"/>
                <a:cs typeface="+mn-lt"/>
              </a:rPr>
              <a:t>Here you can schedule patients appointment.</a:t>
            </a:r>
            <a:endParaRPr lang="en-US" sz="2000" dirty="0">
              <a:ea typeface="+mn-lt"/>
              <a:cs typeface="+mn-lt"/>
            </a:endParaRPr>
          </a:p>
          <a:p>
            <a:r>
              <a:rPr lang="en-GB" sz="2000" dirty="0">
                <a:ea typeface="+mn-lt"/>
                <a:cs typeface="+mn-lt"/>
              </a:rPr>
              <a:t>Appointment alerts will be sent to patients.    </a:t>
            </a:r>
            <a:endParaRPr lang="en-US" sz="2000" dirty="0">
              <a:ea typeface="+mn-lt"/>
              <a:cs typeface="+mn-lt"/>
            </a:endParaRPr>
          </a:p>
          <a:p>
            <a:r>
              <a:rPr lang="en-GB" sz="2000" dirty="0">
                <a:ea typeface="+mn-lt"/>
                <a:cs typeface="+mn-lt"/>
              </a:rPr>
              <a:t>Doctors scheduling.</a:t>
            </a:r>
            <a:endParaRPr lang="en-GB" dirty="0"/>
          </a:p>
        </p:txBody>
      </p:sp>
      <p:sp>
        <p:nvSpPr>
          <p:cNvPr id="51" name="Rectangle 42">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5" descr="Graphical user interface, table&#10;&#10;Description automatically generated">
            <a:extLst>
              <a:ext uri="{FF2B5EF4-FFF2-40B4-BE49-F238E27FC236}">
                <a16:creationId xmlns:a16="http://schemas.microsoft.com/office/drawing/2014/main" id="{A55CDAF1-E5D7-8A8B-BD39-BF9C141E7245}"/>
              </a:ext>
            </a:extLst>
          </p:cNvPr>
          <p:cNvPicPr>
            <a:picLocks noChangeAspect="1"/>
          </p:cNvPicPr>
          <p:nvPr/>
        </p:nvPicPr>
        <p:blipFill>
          <a:blip r:embed="rId2"/>
          <a:stretch>
            <a:fillRect/>
          </a:stretch>
        </p:blipFill>
        <p:spPr>
          <a:xfrm>
            <a:off x="5227608" y="1522041"/>
            <a:ext cx="6265652" cy="3526372"/>
          </a:xfrm>
          <a:prstGeom prst="rect">
            <a:avLst/>
          </a:prstGeom>
        </p:spPr>
      </p:pic>
    </p:spTree>
    <p:extLst>
      <p:ext uri="{BB962C8B-B14F-4D97-AF65-F5344CB8AC3E}">
        <p14:creationId xmlns:p14="http://schemas.microsoft.com/office/powerpoint/2010/main" val="41026428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C8109D3-A493-677E-82B2-A2C86B3E15EF}"/>
              </a:ext>
            </a:extLst>
          </p:cNvPr>
          <p:cNvSpPr>
            <a:spLocks noGrp="1"/>
          </p:cNvSpPr>
          <p:nvPr>
            <p:ph idx="1"/>
          </p:nvPr>
        </p:nvSpPr>
        <p:spPr>
          <a:xfrm>
            <a:off x="562667" y="1259457"/>
            <a:ext cx="3505494" cy="3785419"/>
          </a:xfrm>
        </p:spPr>
        <p:txBody>
          <a:bodyPr vert="horz" lIns="91440" tIns="45720" rIns="91440" bIns="45720" rtlCol="0" anchor="t">
            <a:normAutofit/>
          </a:bodyPr>
          <a:lstStyle/>
          <a:p>
            <a:endParaRPr lang="en-GB" sz="2000"/>
          </a:p>
          <a:p>
            <a:pPr marL="0" indent="0">
              <a:buNone/>
            </a:pPr>
            <a:r>
              <a:rPr lang="en-GB" sz="2000" dirty="0">
                <a:ea typeface="+mn-lt"/>
                <a:cs typeface="+mn-lt"/>
              </a:rPr>
              <a:t>4.  Appointments</a:t>
            </a:r>
          </a:p>
          <a:p>
            <a:pPr marL="0" indent="0">
              <a:buNone/>
            </a:pPr>
            <a:r>
              <a:rPr lang="en-GB" sz="2000" dirty="0">
                <a:ea typeface="+mn-lt"/>
                <a:cs typeface="+mn-lt"/>
              </a:rPr>
              <a:t>            4.2 All Appointment.</a:t>
            </a:r>
            <a:endParaRPr lang="en-US" sz="2000" dirty="0">
              <a:ea typeface="+mn-lt"/>
              <a:cs typeface="+mn-lt"/>
            </a:endParaRPr>
          </a:p>
          <a:p>
            <a:r>
              <a:rPr lang="en-GB" sz="2000" dirty="0">
                <a:ea typeface="+mn-lt"/>
                <a:cs typeface="+mn-lt"/>
              </a:rPr>
              <a:t>List of all appointments.</a:t>
            </a:r>
            <a:endParaRPr lang="en-US" sz="2000" dirty="0">
              <a:cs typeface="Calibri" panose="020F0502020204030204"/>
            </a:endParaRPr>
          </a:p>
        </p:txBody>
      </p:sp>
      <p:sp>
        <p:nvSpPr>
          <p:cNvPr id="51" name="Rectangle 42">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4" descr="Table&#10;&#10;Description automatically generated">
            <a:extLst>
              <a:ext uri="{FF2B5EF4-FFF2-40B4-BE49-F238E27FC236}">
                <a16:creationId xmlns:a16="http://schemas.microsoft.com/office/drawing/2014/main" id="{96C3DFF6-31C4-CA7D-9D73-43224D436423}"/>
              </a:ext>
            </a:extLst>
          </p:cNvPr>
          <p:cNvPicPr>
            <a:picLocks noChangeAspect="1"/>
          </p:cNvPicPr>
          <p:nvPr/>
        </p:nvPicPr>
        <p:blipFill>
          <a:blip r:embed="rId2"/>
          <a:stretch>
            <a:fillRect/>
          </a:stretch>
        </p:blipFill>
        <p:spPr>
          <a:xfrm>
            <a:off x="5845834" y="731286"/>
            <a:ext cx="5331124" cy="3008787"/>
          </a:xfrm>
          <a:prstGeom prst="rect">
            <a:avLst/>
          </a:prstGeom>
        </p:spPr>
      </p:pic>
      <p:pic>
        <p:nvPicPr>
          <p:cNvPr id="5" name="Picture 5" descr="Table&#10;&#10;Description automatically generated">
            <a:extLst>
              <a:ext uri="{FF2B5EF4-FFF2-40B4-BE49-F238E27FC236}">
                <a16:creationId xmlns:a16="http://schemas.microsoft.com/office/drawing/2014/main" id="{06ECBAAE-121C-A36F-052D-10D871AEDDCC}"/>
              </a:ext>
            </a:extLst>
          </p:cNvPr>
          <p:cNvPicPr>
            <a:picLocks noChangeAspect="1"/>
          </p:cNvPicPr>
          <p:nvPr/>
        </p:nvPicPr>
        <p:blipFill>
          <a:blip r:embed="rId3"/>
          <a:stretch>
            <a:fillRect/>
          </a:stretch>
        </p:blipFill>
        <p:spPr>
          <a:xfrm>
            <a:off x="5845834" y="3353075"/>
            <a:ext cx="5331123" cy="2639134"/>
          </a:xfrm>
          <a:prstGeom prst="rect">
            <a:avLst/>
          </a:prstGeom>
        </p:spPr>
      </p:pic>
    </p:spTree>
    <p:extLst>
      <p:ext uri="{BB962C8B-B14F-4D97-AF65-F5344CB8AC3E}">
        <p14:creationId xmlns:p14="http://schemas.microsoft.com/office/powerpoint/2010/main" val="21827974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8" descr="Stethoscope on white background">
            <a:extLst>
              <a:ext uri="{FF2B5EF4-FFF2-40B4-BE49-F238E27FC236}">
                <a16:creationId xmlns:a16="http://schemas.microsoft.com/office/drawing/2014/main" id="{4C4A5C20-753F-0D90-AAE0-4D846E69F8BD}"/>
              </a:ext>
            </a:extLst>
          </p:cNvPr>
          <p:cNvPicPr>
            <a:picLocks noChangeAspect="1"/>
          </p:cNvPicPr>
          <p:nvPr/>
        </p:nvPicPr>
        <p:blipFill rotWithShape="1">
          <a:blip r:embed="rId2"/>
          <a:srcRect r="6588" b="-1"/>
          <a:stretch/>
        </p:blipFill>
        <p:spPr>
          <a:xfrm>
            <a:off x="2522356" y="10"/>
            <a:ext cx="9669642" cy="6857990"/>
          </a:xfrm>
          <a:prstGeom prst="rect">
            <a:avLst/>
          </a:prstGeom>
        </p:spPr>
      </p:pic>
      <p:sp>
        <p:nvSpPr>
          <p:cNvPr id="15" name="Rectangle 14">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a:extLst>
              <a:ext uri="{FF2B5EF4-FFF2-40B4-BE49-F238E27FC236}">
                <a16:creationId xmlns:a16="http://schemas.microsoft.com/office/drawing/2014/main" id="{E495D077-60C4-2EAA-8306-F77F01B02E07}"/>
              </a:ext>
            </a:extLst>
          </p:cNvPr>
          <p:cNvSpPr txBox="1"/>
          <p:nvPr/>
        </p:nvSpPr>
        <p:spPr>
          <a:xfrm>
            <a:off x="838200" y="365125"/>
            <a:ext cx="3822189" cy="1899912"/>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nSpc>
                <a:spcPct val="90000"/>
              </a:lnSpc>
              <a:spcBef>
                <a:spcPct val="0"/>
              </a:spcBef>
              <a:spcAft>
                <a:spcPts val="600"/>
              </a:spcAft>
            </a:pPr>
            <a:r>
              <a:rPr lang="en-US" sz="4000">
                <a:latin typeface="+mj-lt"/>
                <a:ea typeface="+mj-ea"/>
                <a:cs typeface="+mj-cs"/>
              </a:rPr>
              <a:t>Introduction</a:t>
            </a:r>
          </a:p>
        </p:txBody>
      </p:sp>
      <p:sp>
        <p:nvSpPr>
          <p:cNvPr id="3" name="TextBox 2">
            <a:extLst>
              <a:ext uri="{FF2B5EF4-FFF2-40B4-BE49-F238E27FC236}">
                <a16:creationId xmlns:a16="http://schemas.microsoft.com/office/drawing/2014/main" id="{618DD32C-FC7E-2357-9B3E-A59B7AD54B7E}"/>
              </a:ext>
            </a:extLst>
          </p:cNvPr>
          <p:cNvSpPr txBox="1"/>
          <p:nvPr/>
        </p:nvSpPr>
        <p:spPr>
          <a:xfrm>
            <a:off x="838200" y="2017258"/>
            <a:ext cx="4541056" cy="4159705"/>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a:bodyPr>
          <a:lstStyle/>
          <a:p>
            <a:pPr indent="-228600">
              <a:lnSpc>
                <a:spcPct val="90000"/>
              </a:lnSpc>
              <a:spcAft>
                <a:spcPts val="600"/>
              </a:spcAft>
              <a:buFont typeface="Arial" panose="020B0604020202020204" pitchFamily="34" charset="0"/>
              <a:buChar char="•"/>
            </a:pPr>
            <a:r>
              <a:rPr lang="en-US" dirty="0"/>
              <a:t>The Hospital Management System (HMS) is a system designed for any Hospital to replace their existing manual, paper based system. This system targets to provide complete solution for Hospital and Health care services.</a:t>
            </a:r>
            <a:endParaRPr lang="en-US" dirty="0">
              <a:ea typeface="Calibri"/>
              <a:cs typeface="Calibri"/>
            </a:endParaRPr>
          </a:p>
          <a:p>
            <a:pPr indent="-228600">
              <a:lnSpc>
                <a:spcPct val="90000"/>
              </a:lnSpc>
              <a:spcAft>
                <a:spcPts val="600"/>
              </a:spcAft>
              <a:buFont typeface="Arial" panose="020B0604020202020204" pitchFamily="34" charset="0"/>
              <a:buChar char="•"/>
            </a:pPr>
            <a:endParaRPr lang="en-US" dirty="0">
              <a:ea typeface="Calibri"/>
              <a:cs typeface="Calibri"/>
            </a:endParaRPr>
          </a:p>
          <a:p>
            <a:pPr indent="-228600">
              <a:lnSpc>
                <a:spcPct val="90000"/>
              </a:lnSpc>
              <a:spcAft>
                <a:spcPts val="600"/>
              </a:spcAft>
              <a:buFont typeface="Arial" panose="020B0604020202020204" pitchFamily="34" charset="0"/>
              <a:buChar char="•"/>
            </a:pPr>
            <a:r>
              <a:rPr lang="en-US" dirty="0"/>
              <a:t> This system can be used in any Hospital, Clinic, Diagnostics or Pathology labs for maintaining patient details and their test results.</a:t>
            </a:r>
            <a:endParaRPr lang="en-US" dirty="0">
              <a:ea typeface="Calibri"/>
              <a:cs typeface="Calibri"/>
            </a:endParaRPr>
          </a:p>
          <a:p>
            <a:pPr indent="-228600">
              <a:lnSpc>
                <a:spcPct val="90000"/>
              </a:lnSpc>
              <a:spcAft>
                <a:spcPts val="600"/>
              </a:spcAft>
              <a:buFont typeface="Arial" panose="020B0604020202020204" pitchFamily="34" charset="0"/>
              <a:buChar char="•"/>
            </a:pPr>
            <a:endParaRPr lang="en-US" dirty="0">
              <a:ea typeface="Calibri"/>
              <a:cs typeface="Calibri"/>
            </a:endParaRPr>
          </a:p>
          <a:p>
            <a:pPr indent="-228600">
              <a:lnSpc>
                <a:spcPct val="90000"/>
              </a:lnSpc>
              <a:spcAft>
                <a:spcPts val="600"/>
              </a:spcAft>
              <a:buFont typeface="Arial" panose="020B0604020202020204" pitchFamily="34" charset="0"/>
              <a:buChar char="•"/>
            </a:pPr>
            <a:r>
              <a:rPr lang="en-US" dirty="0"/>
              <a:t>The system integrates the entire Resources of a Hospital into One Integrated Software Application.</a:t>
            </a:r>
            <a:endParaRPr lang="en-US" dirty="0">
              <a:ea typeface="Calibri"/>
              <a:cs typeface="Calibri"/>
            </a:endParaRPr>
          </a:p>
        </p:txBody>
      </p:sp>
      <p:pic>
        <p:nvPicPr>
          <p:cNvPr id="7" name="Picture 7" descr="Desk with stethoscope and computer keyboard">
            <a:extLst>
              <a:ext uri="{FF2B5EF4-FFF2-40B4-BE49-F238E27FC236}">
                <a16:creationId xmlns:a16="http://schemas.microsoft.com/office/drawing/2014/main" id="{B527CFEA-0466-2451-ABAC-2A5B22AB8C26}"/>
              </a:ext>
            </a:extLst>
          </p:cNvPr>
          <p:cNvPicPr>
            <a:picLocks noGrp="1" noChangeAspect="1"/>
          </p:cNvPicPr>
          <p:nvPr>
            <p:ph idx="1"/>
          </p:nvPr>
        </p:nvPicPr>
        <p:blipFill>
          <a:blip r:embed="rId3"/>
          <a:stretch>
            <a:fillRect/>
          </a:stretch>
        </p:blipFill>
        <p:spPr>
          <a:xfrm>
            <a:off x="11750675" y="7255879"/>
            <a:ext cx="134938" cy="90068"/>
          </a:xfrm>
        </p:spPr>
      </p:pic>
    </p:spTree>
    <p:extLst>
      <p:ext uri="{BB962C8B-B14F-4D97-AF65-F5344CB8AC3E}">
        <p14:creationId xmlns:p14="http://schemas.microsoft.com/office/powerpoint/2010/main" val="23475801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C8109D3-A493-677E-82B2-A2C86B3E15EF}"/>
              </a:ext>
            </a:extLst>
          </p:cNvPr>
          <p:cNvSpPr>
            <a:spLocks noGrp="1"/>
          </p:cNvSpPr>
          <p:nvPr>
            <p:ph idx="1"/>
          </p:nvPr>
        </p:nvSpPr>
        <p:spPr>
          <a:xfrm>
            <a:off x="648931" y="2438400"/>
            <a:ext cx="3505494" cy="3785419"/>
          </a:xfrm>
        </p:spPr>
        <p:txBody>
          <a:bodyPr vert="horz" lIns="91440" tIns="45720" rIns="91440" bIns="45720" rtlCol="0" anchor="t">
            <a:normAutofit/>
          </a:bodyPr>
          <a:lstStyle/>
          <a:p>
            <a:endParaRPr lang="en-GB" sz="2000"/>
          </a:p>
          <a:p>
            <a:pPr marL="0" indent="0">
              <a:buNone/>
            </a:pPr>
            <a:r>
              <a:rPr lang="en-GB" sz="2000" dirty="0">
                <a:ea typeface="+mn-lt"/>
                <a:cs typeface="+mn-lt"/>
              </a:rPr>
              <a:t>4. Appointment</a:t>
            </a:r>
            <a:endParaRPr lang="en-US" sz="2000" dirty="0">
              <a:ea typeface="+mn-lt"/>
              <a:cs typeface="+mn-lt"/>
            </a:endParaRPr>
          </a:p>
          <a:p>
            <a:pPr marL="0" indent="0">
              <a:buNone/>
            </a:pPr>
            <a:r>
              <a:rPr lang="en-GB" sz="2000" dirty="0">
                <a:ea typeface="+mn-lt"/>
                <a:cs typeface="+mn-lt"/>
              </a:rPr>
              <a:t>            4.3 Appointment details.</a:t>
            </a:r>
            <a:endParaRPr lang="en-US" sz="2000" dirty="0">
              <a:ea typeface="+mn-lt"/>
              <a:cs typeface="+mn-lt"/>
            </a:endParaRPr>
          </a:p>
          <a:p>
            <a:r>
              <a:rPr lang="en-GB" sz="2000" dirty="0">
                <a:ea typeface="+mn-lt"/>
                <a:cs typeface="+mn-lt"/>
              </a:rPr>
              <a:t>Here we can check appointment details.</a:t>
            </a:r>
            <a:endParaRPr lang="en-US" sz="2000" dirty="0">
              <a:ea typeface="+mn-lt"/>
              <a:cs typeface="+mn-lt"/>
            </a:endParaRPr>
          </a:p>
          <a:p>
            <a:pPr marL="0" indent="0">
              <a:buNone/>
            </a:pPr>
            <a:r>
              <a:rPr lang="en-GB" sz="2000" dirty="0">
                <a:ea typeface="+mn-lt"/>
                <a:cs typeface="+mn-lt"/>
              </a:rPr>
              <a:t>  </a:t>
            </a:r>
            <a:endParaRPr lang="en-US" sz="2000" dirty="0">
              <a:ea typeface="+mn-lt"/>
              <a:cs typeface="+mn-lt"/>
            </a:endParaRPr>
          </a:p>
          <a:p>
            <a:endParaRPr lang="en-GB" sz="2000">
              <a:cs typeface="Calibri"/>
            </a:endParaRPr>
          </a:p>
        </p:txBody>
      </p:sp>
      <p:sp>
        <p:nvSpPr>
          <p:cNvPr id="51" name="Rectangle 42">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Graphical user interface, text, application&#10;&#10;Description automatically generated">
            <a:extLst>
              <a:ext uri="{FF2B5EF4-FFF2-40B4-BE49-F238E27FC236}">
                <a16:creationId xmlns:a16="http://schemas.microsoft.com/office/drawing/2014/main" id="{6BF70169-0FE8-9BAF-425C-4FDD3DD6EF21}"/>
              </a:ext>
            </a:extLst>
          </p:cNvPr>
          <p:cNvPicPr>
            <a:picLocks noChangeAspect="1"/>
          </p:cNvPicPr>
          <p:nvPr/>
        </p:nvPicPr>
        <p:blipFill>
          <a:blip r:embed="rId2"/>
          <a:stretch>
            <a:fillRect/>
          </a:stretch>
        </p:blipFill>
        <p:spPr>
          <a:xfrm>
            <a:off x="5405862" y="1734440"/>
            <a:ext cx="6019331" cy="3385873"/>
          </a:xfrm>
          <a:prstGeom prst="rect">
            <a:avLst/>
          </a:prstGeom>
          <a:effectLst/>
        </p:spPr>
      </p:pic>
    </p:spTree>
    <p:extLst>
      <p:ext uri="{BB962C8B-B14F-4D97-AF65-F5344CB8AC3E}">
        <p14:creationId xmlns:p14="http://schemas.microsoft.com/office/powerpoint/2010/main" val="36568981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C8109D3-A493-677E-82B2-A2C86B3E15EF}"/>
              </a:ext>
            </a:extLst>
          </p:cNvPr>
          <p:cNvSpPr>
            <a:spLocks noGrp="1"/>
          </p:cNvSpPr>
          <p:nvPr>
            <p:ph idx="1"/>
          </p:nvPr>
        </p:nvSpPr>
        <p:spPr>
          <a:xfrm>
            <a:off x="648931" y="2438400"/>
            <a:ext cx="3505494" cy="3785419"/>
          </a:xfrm>
        </p:spPr>
        <p:txBody>
          <a:bodyPr vert="horz" lIns="91440" tIns="45720" rIns="91440" bIns="45720" rtlCol="0" anchor="t">
            <a:normAutofit/>
          </a:bodyPr>
          <a:lstStyle/>
          <a:p>
            <a:endParaRPr lang="en-GB" sz="2000"/>
          </a:p>
          <a:p>
            <a:pPr marL="0" indent="0">
              <a:buNone/>
            </a:pPr>
            <a:r>
              <a:rPr lang="en-GB" sz="2000" dirty="0">
                <a:ea typeface="+mn-lt"/>
                <a:cs typeface="+mn-lt"/>
              </a:rPr>
              <a:t>4. Appointment</a:t>
            </a:r>
            <a:endParaRPr lang="en-US" sz="2000" dirty="0">
              <a:ea typeface="+mn-lt"/>
              <a:cs typeface="+mn-lt"/>
            </a:endParaRPr>
          </a:p>
          <a:p>
            <a:pPr marL="0" indent="0">
              <a:buNone/>
            </a:pPr>
            <a:r>
              <a:rPr lang="en-GB" sz="2000" dirty="0">
                <a:ea typeface="+mn-lt"/>
                <a:cs typeface="+mn-lt"/>
              </a:rPr>
              <a:t>            4.4 Edit Appointment.</a:t>
            </a:r>
            <a:endParaRPr lang="en-US" sz="2000" dirty="0">
              <a:ea typeface="+mn-lt"/>
              <a:cs typeface="+mn-lt"/>
            </a:endParaRPr>
          </a:p>
          <a:p>
            <a:r>
              <a:rPr lang="en-GB" sz="2000" dirty="0">
                <a:ea typeface="+mn-lt"/>
                <a:cs typeface="+mn-lt"/>
              </a:rPr>
              <a:t>Here we can edit appointments.</a:t>
            </a:r>
            <a:endParaRPr lang="en-US" sz="2000" dirty="0">
              <a:ea typeface="+mn-lt"/>
              <a:cs typeface="+mn-lt"/>
            </a:endParaRPr>
          </a:p>
          <a:p>
            <a:pPr marL="0" indent="0">
              <a:buNone/>
            </a:pPr>
            <a:r>
              <a:rPr lang="en-GB" sz="2000" dirty="0">
                <a:ea typeface="+mn-lt"/>
                <a:cs typeface="+mn-lt"/>
              </a:rPr>
              <a:t>  </a:t>
            </a:r>
            <a:endParaRPr lang="en-US" sz="2000" dirty="0">
              <a:ea typeface="+mn-lt"/>
              <a:cs typeface="+mn-lt"/>
            </a:endParaRPr>
          </a:p>
          <a:p>
            <a:endParaRPr lang="en-GB" sz="2000">
              <a:cs typeface="Calibri"/>
            </a:endParaRPr>
          </a:p>
        </p:txBody>
      </p:sp>
      <p:sp>
        <p:nvSpPr>
          <p:cNvPr id="51" name="Rectangle 42">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4" descr="Graphical user interface, table&#10;&#10;Description automatically generated">
            <a:extLst>
              <a:ext uri="{FF2B5EF4-FFF2-40B4-BE49-F238E27FC236}">
                <a16:creationId xmlns:a16="http://schemas.microsoft.com/office/drawing/2014/main" id="{C6448D6A-14C8-8E17-D68B-979E626CCC6F}"/>
              </a:ext>
            </a:extLst>
          </p:cNvPr>
          <p:cNvPicPr>
            <a:picLocks noChangeAspect="1"/>
          </p:cNvPicPr>
          <p:nvPr/>
        </p:nvPicPr>
        <p:blipFill>
          <a:blip r:embed="rId2"/>
          <a:stretch>
            <a:fillRect/>
          </a:stretch>
        </p:blipFill>
        <p:spPr>
          <a:xfrm>
            <a:off x="5472023" y="1708946"/>
            <a:ext cx="5934973" cy="3339466"/>
          </a:xfrm>
          <a:prstGeom prst="rect">
            <a:avLst/>
          </a:prstGeom>
        </p:spPr>
      </p:pic>
    </p:spTree>
    <p:extLst>
      <p:ext uri="{BB962C8B-B14F-4D97-AF65-F5344CB8AC3E}">
        <p14:creationId xmlns:p14="http://schemas.microsoft.com/office/powerpoint/2010/main" val="7568934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CDAED299-59FB-9A3F-38D0-CA0E75161FE9}"/>
              </a:ext>
            </a:extLst>
          </p:cNvPr>
          <p:cNvSpPr/>
          <p:nvPr/>
        </p:nvSpPr>
        <p:spPr>
          <a:xfrm>
            <a:off x="448573" y="2583612"/>
            <a:ext cx="2343507" cy="168214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dirty="0">
                <a:cs typeface="Calibri"/>
              </a:rPr>
              <a:t>PAYMENTS</a:t>
            </a:r>
            <a:endParaRPr lang="en-US" dirty="0"/>
          </a:p>
        </p:txBody>
      </p:sp>
      <p:sp>
        <p:nvSpPr>
          <p:cNvPr id="3" name="Rectangle 2">
            <a:extLst>
              <a:ext uri="{FF2B5EF4-FFF2-40B4-BE49-F238E27FC236}">
                <a16:creationId xmlns:a16="http://schemas.microsoft.com/office/drawing/2014/main" id="{2940F65B-ED67-9A6E-9C22-BE28866D59BF}"/>
              </a:ext>
            </a:extLst>
          </p:cNvPr>
          <p:cNvSpPr/>
          <p:nvPr/>
        </p:nvSpPr>
        <p:spPr>
          <a:xfrm>
            <a:off x="4904656" y="1116222"/>
            <a:ext cx="2789206" cy="6613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dirty="0">
                <a:cs typeface="Calibri"/>
              </a:rPr>
              <a:t>Add payments</a:t>
            </a:r>
            <a:endParaRPr lang="en-GB" dirty="0"/>
          </a:p>
        </p:txBody>
      </p:sp>
      <p:sp>
        <p:nvSpPr>
          <p:cNvPr id="5" name="Rectangle 4">
            <a:extLst>
              <a:ext uri="{FF2B5EF4-FFF2-40B4-BE49-F238E27FC236}">
                <a16:creationId xmlns:a16="http://schemas.microsoft.com/office/drawing/2014/main" id="{AFF1D899-AB82-978D-622D-9B09906914F7}"/>
              </a:ext>
            </a:extLst>
          </p:cNvPr>
          <p:cNvSpPr/>
          <p:nvPr/>
        </p:nvSpPr>
        <p:spPr>
          <a:xfrm>
            <a:off x="4904656" y="3028410"/>
            <a:ext cx="2789206" cy="6613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dirty="0">
                <a:cs typeface="Calibri"/>
              </a:rPr>
              <a:t>All </a:t>
            </a:r>
            <a:r>
              <a:rPr lang="en-GB" dirty="0">
                <a:ea typeface="+mn-lt"/>
                <a:cs typeface="+mn-lt"/>
              </a:rPr>
              <a:t>payments</a:t>
            </a:r>
            <a:endParaRPr lang="en-GB" dirty="0"/>
          </a:p>
        </p:txBody>
      </p:sp>
      <p:sp>
        <p:nvSpPr>
          <p:cNvPr id="7" name="Rectangle 6">
            <a:extLst>
              <a:ext uri="{FF2B5EF4-FFF2-40B4-BE49-F238E27FC236}">
                <a16:creationId xmlns:a16="http://schemas.microsoft.com/office/drawing/2014/main" id="{C0832260-8050-3F01-2DAE-810E74E65FDF}"/>
              </a:ext>
            </a:extLst>
          </p:cNvPr>
          <p:cNvSpPr/>
          <p:nvPr/>
        </p:nvSpPr>
        <p:spPr>
          <a:xfrm>
            <a:off x="4904656" y="4595541"/>
            <a:ext cx="2789206" cy="6613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dirty="0">
                <a:ea typeface="+mn-lt"/>
                <a:cs typeface="+mn-lt"/>
              </a:rPr>
              <a:t>Payment invoice</a:t>
            </a:r>
            <a:endParaRPr lang="en-US" dirty="0"/>
          </a:p>
        </p:txBody>
      </p:sp>
      <p:sp>
        <p:nvSpPr>
          <p:cNvPr id="9" name="Content Placeholder 8">
            <a:extLst>
              <a:ext uri="{FF2B5EF4-FFF2-40B4-BE49-F238E27FC236}">
                <a16:creationId xmlns:a16="http://schemas.microsoft.com/office/drawing/2014/main" id="{C04FB170-340C-DE2C-EC55-4DCF9C4288B8}"/>
              </a:ext>
            </a:extLst>
          </p:cNvPr>
          <p:cNvSpPr>
            <a:spLocks noGrp="1"/>
          </p:cNvSpPr>
          <p:nvPr>
            <p:ph idx="1"/>
          </p:nvPr>
        </p:nvSpPr>
        <p:spPr>
          <a:xfrm>
            <a:off x="593786" y="546040"/>
            <a:ext cx="3801373" cy="570093"/>
          </a:xfrm>
        </p:spPr>
        <p:txBody>
          <a:bodyPr vert="horz" lIns="91440" tIns="45720" rIns="91440" bIns="45720" rtlCol="0" anchor="t">
            <a:normAutofit/>
          </a:bodyPr>
          <a:lstStyle/>
          <a:p>
            <a:pPr marL="0" indent="0">
              <a:buNone/>
            </a:pPr>
            <a:r>
              <a:rPr lang="en-GB" dirty="0">
                <a:cs typeface="Calibri"/>
              </a:rPr>
              <a:t>5. Payments Module</a:t>
            </a:r>
          </a:p>
        </p:txBody>
      </p:sp>
      <p:cxnSp>
        <p:nvCxnSpPr>
          <p:cNvPr id="10" name="Straight Arrow Connector 9">
            <a:extLst>
              <a:ext uri="{FF2B5EF4-FFF2-40B4-BE49-F238E27FC236}">
                <a16:creationId xmlns:a16="http://schemas.microsoft.com/office/drawing/2014/main" id="{642351B6-1928-061C-7C39-9E918613BC13}"/>
              </a:ext>
            </a:extLst>
          </p:cNvPr>
          <p:cNvCxnSpPr/>
          <p:nvPr/>
        </p:nvCxnSpPr>
        <p:spPr>
          <a:xfrm flipV="1">
            <a:off x="3609795" y="1440251"/>
            <a:ext cx="1288212" cy="575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1" name="Straight Arrow Connector 10">
            <a:extLst>
              <a:ext uri="{FF2B5EF4-FFF2-40B4-BE49-F238E27FC236}">
                <a16:creationId xmlns:a16="http://schemas.microsoft.com/office/drawing/2014/main" id="{8BA97AE1-7A1E-E22F-CD43-C590A678B810}"/>
              </a:ext>
            </a:extLst>
          </p:cNvPr>
          <p:cNvCxnSpPr>
            <a:cxnSpLocks/>
          </p:cNvCxnSpPr>
          <p:nvPr/>
        </p:nvCxnSpPr>
        <p:spPr>
          <a:xfrm flipV="1">
            <a:off x="3609794" y="3409948"/>
            <a:ext cx="1288212" cy="575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2" name="Straight Arrow Connector 11">
            <a:extLst>
              <a:ext uri="{FF2B5EF4-FFF2-40B4-BE49-F238E27FC236}">
                <a16:creationId xmlns:a16="http://schemas.microsoft.com/office/drawing/2014/main" id="{180D093A-A86C-1BA0-AE1E-2405CAE1EC7D}"/>
              </a:ext>
            </a:extLst>
          </p:cNvPr>
          <p:cNvCxnSpPr>
            <a:cxnSpLocks/>
          </p:cNvCxnSpPr>
          <p:nvPr/>
        </p:nvCxnSpPr>
        <p:spPr>
          <a:xfrm flipV="1">
            <a:off x="3609795" y="4919571"/>
            <a:ext cx="1288212" cy="575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4" name="Straight Arrow Connector 13">
            <a:extLst>
              <a:ext uri="{FF2B5EF4-FFF2-40B4-BE49-F238E27FC236}">
                <a16:creationId xmlns:a16="http://schemas.microsoft.com/office/drawing/2014/main" id="{F7351A6D-74C4-B3DB-CBE5-5E48EF8C2A38}"/>
              </a:ext>
            </a:extLst>
          </p:cNvPr>
          <p:cNvCxnSpPr>
            <a:cxnSpLocks/>
          </p:cNvCxnSpPr>
          <p:nvPr/>
        </p:nvCxnSpPr>
        <p:spPr>
          <a:xfrm>
            <a:off x="2790285" y="3430079"/>
            <a:ext cx="900023" cy="862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5" name="Straight Arrow Connector 14">
            <a:extLst>
              <a:ext uri="{FF2B5EF4-FFF2-40B4-BE49-F238E27FC236}">
                <a16:creationId xmlns:a16="http://schemas.microsoft.com/office/drawing/2014/main" id="{D14BB616-9417-7AAC-8351-8ECE966F8D05}"/>
              </a:ext>
            </a:extLst>
          </p:cNvPr>
          <p:cNvCxnSpPr/>
          <p:nvPr/>
        </p:nvCxnSpPr>
        <p:spPr>
          <a:xfrm>
            <a:off x="3608896" y="1445104"/>
            <a:ext cx="14378" cy="3479321"/>
          </a:xfrm>
          <a:prstGeom prst="straightConnector1">
            <a:avLst/>
          </a:prstGeom>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4474049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C8109D3-A493-677E-82B2-A2C86B3E15EF}"/>
              </a:ext>
            </a:extLst>
          </p:cNvPr>
          <p:cNvSpPr>
            <a:spLocks noGrp="1"/>
          </p:cNvSpPr>
          <p:nvPr>
            <p:ph idx="1"/>
          </p:nvPr>
        </p:nvSpPr>
        <p:spPr>
          <a:xfrm>
            <a:off x="562667" y="1259457"/>
            <a:ext cx="3505494" cy="3785419"/>
          </a:xfrm>
        </p:spPr>
        <p:txBody>
          <a:bodyPr vert="horz" lIns="91440" tIns="45720" rIns="91440" bIns="45720" rtlCol="0" anchor="t">
            <a:normAutofit/>
          </a:bodyPr>
          <a:lstStyle/>
          <a:p>
            <a:endParaRPr lang="en-GB" sz="2000"/>
          </a:p>
          <a:p>
            <a:pPr marL="0" indent="0">
              <a:buNone/>
            </a:pPr>
            <a:r>
              <a:rPr lang="en-GB" sz="2000" dirty="0">
                <a:ea typeface="+mn-lt"/>
                <a:cs typeface="+mn-lt"/>
              </a:rPr>
              <a:t>5.  Payments</a:t>
            </a:r>
          </a:p>
          <a:p>
            <a:pPr marL="0" indent="0">
              <a:buNone/>
            </a:pPr>
            <a:r>
              <a:rPr lang="en-GB" sz="2000" dirty="0">
                <a:ea typeface="+mn-lt"/>
                <a:cs typeface="+mn-lt"/>
              </a:rPr>
              <a:t>            5.1 Add payments.</a:t>
            </a:r>
            <a:endParaRPr lang="en-US" sz="2000" dirty="0">
              <a:ea typeface="+mn-lt"/>
              <a:cs typeface="+mn-lt"/>
            </a:endParaRPr>
          </a:p>
          <a:p>
            <a:r>
              <a:rPr lang="en-GB" sz="2000" dirty="0">
                <a:ea typeface="+mn-lt"/>
                <a:cs typeface="+mn-lt"/>
              </a:rPr>
              <a:t>Here we can add payments.</a:t>
            </a:r>
            <a:endParaRPr lang="en-US" sz="2000" dirty="0">
              <a:ea typeface="+mn-lt"/>
              <a:cs typeface="+mn-lt"/>
            </a:endParaRPr>
          </a:p>
          <a:p>
            <a:r>
              <a:rPr lang="en-GB" sz="2000" dirty="0">
                <a:ea typeface="+mn-lt"/>
                <a:cs typeface="+mn-lt"/>
              </a:rPr>
              <a:t>Can choose service type</a:t>
            </a:r>
          </a:p>
          <a:p>
            <a:r>
              <a:rPr lang="en-GB" sz="2000" dirty="0">
                <a:ea typeface="+mn-lt"/>
                <a:cs typeface="+mn-lt"/>
              </a:rPr>
              <a:t>Can choose payment discount.</a:t>
            </a:r>
          </a:p>
          <a:p>
            <a:r>
              <a:rPr lang="en-GB" sz="2000" dirty="0">
                <a:ea typeface="+mn-lt"/>
                <a:cs typeface="+mn-lt"/>
              </a:rPr>
              <a:t>Can choose the payment type.</a:t>
            </a:r>
          </a:p>
          <a:p>
            <a:pPr marL="0" indent="0">
              <a:buNone/>
            </a:pPr>
            <a:r>
              <a:rPr lang="en-GB" sz="2000" dirty="0">
                <a:ea typeface="+mn-lt"/>
                <a:cs typeface="+mn-lt"/>
              </a:rPr>
              <a:t>  </a:t>
            </a:r>
            <a:endParaRPr lang="en-US" sz="2000" dirty="0">
              <a:ea typeface="+mn-lt"/>
              <a:cs typeface="+mn-lt"/>
            </a:endParaRPr>
          </a:p>
          <a:p>
            <a:endParaRPr lang="en-GB" sz="2000">
              <a:cs typeface="Calibri"/>
            </a:endParaRPr>
          </a:p>
        </p:txBody>
      </p:sp>
      <p:sp>
        <p:nvSpPr>
          <p:cNvPr id="51" name="Rectangle 42">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Graphical user interface, table&#10;&#10;Description automatically generated">
            <a:extLst>
              <a:ext uri="{FF2B5EF4-FFF2-40B4-BE49-F238E27FC236}">
                <a16:creationId xmlns:a16="http://schemas.microsoft.com/office/drawing/2014/main" id="{97C61B27-1E6C-C97D-0C8A-C3213BF64D35}"/>
              </a:ext>
            </a:extLst>
          </p:cNvPr>
          <p:cNvPicPr>
            <a:picLocks noChangeAspect="1"/>
          </p:cNvPicPr>
          <p:nvPr/>
        </p:nvPicPr>
        <p:blipFill>
          <a:blip r:embed="rId2"/>
          <a:stretch>
            <a:fillRect/>
          </a:stretch>
        </p:blipFill>
        <p:spPr>
          <a:xfrm>
            <a:off x="5428891" y="716909"/>
            <a:ext cx="5762443" cy="3224446"/>
          </a:xfrm>
          <a:prstGeom prst="rect">
            <a:avLst/>
          </a:prstGeom>
        </p:spPr>
      </p:pic>
      <p:pic>
        <p:nvPicPr>
          <p:cNvPr id="5" name="Picture 5" descr="Graphical user interface, application&#10;&#10;Description automatically generated">
            <a:extLst>
              <a:ext uri="{FF2B5EF4-FFF2-40B4-BE49-F238E27FC236}">
                <a16:creationId xmlns:a16="http://schemas.microsoft.com/office/drawing/2014/main" id="{B6B54023-0C7F-974D-5395-44F7D8488C42}"/>
              </a:ext>
            </a:extLst>
          </p:cNvPr>
          <p:cNvPicPr>
            <a:picLocks noChangeAspect="1"/>
          </p:cNvPicPr>
          <p:nvPr/>
        </p:nvPicPr>
        <p:blipFill>
          <a:blip r:embed="rId3"/>
          <a:stretch>
            <a:fillRect/>
          </a:stretch>
        </p:blipFill>
        <p:spPr>
          <a:xfrm>
            <a:off x="5428891" y="2787248"/>
            <a:ext cx="5762445" cy="3224448"/>
          </a:xfrm>
          <a:prstGeom prst="rect">
            <a:avLst/>
          </a:prstGeom>
        </p:spPr>
      </p:pic>
    </p:spTree>
    <p:extLst>
      <p:ext uri="{BB962C8B-B14F-4D97-AF65-F5344CB8AC3E}">
        <p14:creationId xmlns:p14="http://schemas.microsoft.com/office/powerpoint/2010/main" val="27719877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C8109D3-A493-677E-82B2-A2C86B3E15EF}"/>
              </a:ext>
            </a:extLst>
          </p:cNvPr>
          <p:cNvSpPr>
            <a:spLocks noGrp="1"/>
          </p:cNvSpPr>
          <p:nvPr>
            <p:ph idx="1"/>
          </p:nvPr>
        </p:nvSpPr>
        <p:spPr>
          <a:xfrm>
            <a:off x="562667" y="1259457"/>
            <a:ext cx="3505494" cy="3785419"/>
          </a:xfrm>
        </p:spPr>
        <p:txBody>
          <a:bodyPr vert="horz" lIns="91440" tIns="45720" rIns="91440" bIns="45720" rtlCol="0" anchor="t">
            <a:normAutofit fontScale="92500" lnSpcReduction="10000"/>
          </a:bodyPr>
          <a:lstStyle/>
          <a:p>
            <a:endParaRPr lang="en-GB" sz="2000"/>
          </a:p>
          <a:p>
            <a:pPr marL="0" indent="0">
              <a:buNone/>
            </a:pPr>
            <a:r>
              <a:rPr lang="en-GB" sz="2000" dirty="0">
                <a:ea typeface="+mn-lt"/>
                <a:cs typeface="+mn-lt"/>
              </a:rPr>
              <a:t>5.  Payments</a:t>
            </a:r>
          </a:p>
          <a:p>
            <a:pPr marL="0" indent="0">
              <a:buNone/>
            </a:pPr>
            <a:r>
              <a:rPr lang="en-GB" sz="2000" dirty="0">
                <a:ea typeface="+mn-lt"/>
                <a:cs typeface="+mn-lt"/>
              </a:rPr>
              <a:t>            5.2 All payments.</a:t>
            </a:r>
            <a:endParaRPr lang="en-US" sz="2000" dirty="0">
              <a:ea typeface="+mn-lt"/>
              <a:cs typeface="+mn-lt"/>
            </a:endParaRPr>
          </a:p>
          <a:p>
            <a:r>
              <a:rPr lang="en-GB" sz="2000" dirty="0">
                <a:ea typeface="+mn-lt"/>
                <a:cs typeface="+mn-lt"/>
              </a:rPr>
              <a:t>Here we can check the list of all payments.</a:t>
            </a:r>
          </a:p>
          <a:p>
            <a:r>
              <a:rPr lang="en-GB" sz="2000" dirty="0">
                <a:ea typeface="+mn-lt"/>
                <a:cs typeface="+mn-lt"/>
              </a:rPr>
              <a:t>We can see the services provided, the discounts, the total price the doctor and status of payment.</a:t>
            </a:r>
          </a:p>
          <a:p>
            <a:r>
              <a:rPr lang="en-GB" sz="2000" dirty="0">
                <a:ea typeface="+mn-lt"/>
                <a:cs typeface="+mn-lt"/>
              </a:rPr>
              <a:t>We can also print or download.</a:t>
            </a:r>
          </a:p>
          <a:p>
            <a:r>
              <a:rPr lang="en-GB" sz="2000" dirty="0">
                <a:ea typeface="+mn-lt"/>
                <a:cs typeface="+mn-lt"/>
              </a:rPr>
              <a:t>We can also delete and edit.</a:t>
            </a:r>
          </a:p>
          <a:p>
            <a:pPr marL="0" indent="0">
              <a:buNone/>
            </a:pPr>
            <a:r>
              <a:rPr lang="en-GB" sz="2000" dirty="0">
                <a:ea typeface="+mn-lt"/>
                <a:cs typeface="+mn-lt"/>
              </a:rPr>
              <a:t>  </a:t>
            </a:r>
            <a:endParaRPr lang="en-US" sz="2000" dirty="0">
              <a:ea typeface="+mn-lt"/>
              <a:cs typeface="+mn-lt"/>
            </a:endParaRPr>
          </a:p>
          <a:p>
            <a:endParaRPr lang="en-GB" sz="2000">
              <a:cs typeface="Calibri"/>
            </a:endParaRPr>
          </a:p>
        </p:txBody>
      </p:sp>
      <p:sp>
        <p:nvSpPr>
          <p:cNvPr id="51" name="Rectangle 42">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5" descr="Table&#10;&#10;Description automatically generated">
            <a:extLst>
              <a:ext uri="{FF2B5EF4-FFF2-40B4-BE49-F238E27FC236}">
                <a16:creationId xmlns:a16="http://schemas.microsoft.com/office/drawing/2014/main" id="{529CA1A8-1171-45A8-33A8-04BDE7EA84CC}"/>
              </a:ext>
            </a:extLst>
          </p:cNvPr>
          <p:cNvPicPr>
            <a:picLocks noChangeAspect="1"/>
          </p:cNvPicPr>
          <p:nvPr/>
        </p:nvPicPr>
        <p:blipFill>
          <a:blip r:embed="rId2"/>
          <a:stretch>
            <a:fillRect/>
          </a:stretch>
        </p:blipFill>
        <p:spPr>
          <a:xfrm>
            <a:off x="5658929" y="2585965"/>
            <a:ext cx="5503652" cy="3152561"/>
          </a:xfrm>
          <a:prstGeom prst="rect">
            <a:avLst/>
          </a:prstGeom>
        </p:spPr>
      </p:pic>
      <p:pic>
        <p:nvPicPr>
          <p:cNvPr id="6" name="Picture 6" descr="Table&#10;&#10;Description automatically generated">
            <a:extLst>
              <a:ext uri="{FF2B5EF4-FFF2-40B4-BE49-F238E27FC236}">
                <a16:creationId xmlns:a16="http://schemas.microsoft.com/office/drawing/2014/main" id="{BBC6CEFC-97C4-81FA-4EE1-2A61F8BEDEB3}"/>
              </a:ext>
            </a:extLst>
          </p:cNvPr>
          <p:cNvPicPr>
            <a:picLocks noChangeAspect="1"/>
          </p:cNvPicPr>
          <p:nvPr/>
        </p:nvPicPr>
        <p:blipFill>
          <a:blip r:embed="rId3"/>
          <a:stretch>
            <a:fillRect/>
          </a:stretch>
        </p:blipFill>
        <p:spPr>
          <a:xfrm>
            <a:off x="5673306" y="831928"/>
            <a:ext cx="5503651" cy="3095051"/>
          </a:xfrm>
          <a:prstGeom prst="rect">
            <a:avLst/>
          </a:prstGeom>
        </p:spPr>
      </p:pic>
    </p:spTree>
    <p:extLst>
      <p:ext uri="{BB962C8B-B14F-4D97-AF65-F5344CB8AC3E}">
        <p14:creationId xmlns:p14="http://schemas.microsoft.com/office/powerpoint/2010/main" val="33234021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C8109D3-A493-677E-82B2-A2C86B3E15EF}"/>
              </a:ext>
            </a:extLst>
          </p:cNvPr>
          <p:cNvSpPr>
            <a:spLocks noGrp="1"/>
          </p:cNvSpPr>
          <p:nvPr>
            <p:ph idx="1"/>
          </p:nvPr>
        </p:nvSpPr>
        <p:spPr>
          <a:xfrm>
            <a:off x="562667" y="1259457"/>
            <a:ext cx="3505494" cy="3785419"/>
          </a:xfrm>
        </p:spPr>
        <p:txBody>
          <a:bodyPr vert="horz" lIns="91440" tIns="45720" rIns="91440" bIns="45720" rtlCol="0" anchor="t">
            <a:normAutofit/>
          </a:bodyPr>
          <a:lstStyle/>
          <a:p>
            <a:endParaRPr lang="en-GB" sz="2000"/>
          </a:p>
          <a:p>
            <a:pPr marL="0" indent="0">
              <a:buNone/>
            </a:pPr>
            <a:r>
              <a:rPr lang="en-GB" sz="2000" dirty="0">
                <a:ea typeface="+mn-lt"/>
                <a:cs typeface="+mn-lt"/>
              </a:rPr>
              <a:t>5.  Payments</a:t>
            </a:r>
          </a:p>
          <a:p>
            <a:pPr marL="0" indent="0">
              <a:buNone/>
            </a:pPr>
            <a:r>
              <a:rPr lang="en-GB" sz="2000" dirty="0">
                <a:ea typeface="+mn-lt"/>
                <a:cs typeface="+mn-lt"/>
              </a:rPr>
              <a:t>            5.3 Payment invoice.</a:t>
            </a:r>
            <a:endParaRPr lang="en-US" sz="2000" dirty="0">
              <a:ea typeface="+mn-lt"/>
              <a:cs typeface="+mn-lt"/>
            </a:endParaRPr>
          </a:p>
          <a:p>
            <a:r>
              <a:rPr lang="en-GB" sz="2000" dirty="0">
                <a:ea typeface="+mn-lt"/>
                <a:cs typeface="+mn-lt"/>
              </a:rPr>
              <a:t>Here we can check our invoice.</a:t>
            </a:r>
          </a:p>
          <a:p>
            <a:r>
              <a:rPr lang="en-GB" sz="2000" dirty="0">
                <a:ea typeface="+mn-lt"/>
                <a:cs typeface="+mn-lt"/>
              </a:rPr>
              <a:t>We can print it or download a pdf copy.</a:t>
            </a:r>
          </a:p>
          <a:p>
            <a:pPr marL="0" indent="0">
              <a:buNone/>
            </a:pPr>
            <a:r>
              <a:rPr lang="en-GB" sz="2000" dirty="0">
                <a:ea typeface="+mn-lt"/>
                <a:cs typeface="+mn-lt"/>
              </a:rPr>
              <a:t>  </a:t>
            </a:r>
            <a:endParaRPr lang="en-US" sz="2000" dirty="0">
              <a:ea typeface="+mn-lt"/>
              <a:cs typeface="+mn-lt"/>
            </a:endParaRPr>
          </a:p>
          <a:p>
            <a:endParaRPr lang="en-GB" sz="2000">
              <a:cs typeface="Calibri"/>
            </a:endParaRPr>
          </a:p>
        </p:txBody>
      </p:sp>
      <p:sp>
        <p:nvSpPr>
          <p:cNvPr id="51" name="Rectangle 42">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Timeline&#10;&#10;Description automatically generated">
            <a:extLst>
              <a:ext uri="{FF2B5EF4-FFF2-40B4-BE49-F238E27FC236}">
                <a16:creationId xmlns:a16="http://schemas.microsoft.com/office/drawing/2014/main" id="{008A0953-B7C1-328E-C246-72FA2093F08D}"/>
              </a:ext>
            </a:extLst>
          </p:cNvPr>
          <p:cNvPicPr>
            <a:picLocks noChangeAspect="1"/>
          </p:cNvPicPr>
          <p:nvPr/>
        </p:nvPicPr>
        <p:blipFill>
          <a:blip r:embed="rId2"/>
          <a:stretch>
            <a:fillRect/>
          </a:stretch>
        </p:blipFill>
        <p:spPr>
          <a:xfrm>
            <a:off x="5730815" y="946947"/>
            <a:ext cx="5374256" cy="3023164"/>
          </a:xfrm>
          <a:prstGeom prst="rect">
            <a:avLst/>
          </a:prstGeom>
        </p:spPr>
      </p:pic>
      <p:pic>
        <p:nvPicPr>
          <p:cNvPr id="5" name="Picture 6" descr="Graphical user interface, text, application, email&#10;&#10;Description automatically generated">
            <a:extLst>
              <a:ext uri="{FF2B5EF4-FFF2-40B4-BE49-F238E27FC236}">
                <a16:creationId xmlns:a16="http://schemas.microsoft.com/office/drawing/2014/main" id="{786D983E-827B-74B5-9220-44F6D46425AA}"/>
              </a:ext>
            </a:extLst>
          </p:cNvPr>
          <p:cNvPicPr>
            <a:picLocks noChangeAspect="1"/>
          </p:cNvPicPr>
          <p:nvPr/>
        </p:nvPicPr>
        <p:blipFill>
          <a:blip r:embed="rId3"/>
          <a:stretch>
            <a:fillRect/>
          </a:stretch>
        </p:blipFill>
        <p:spPr>
          <a:xfrm>
            <a:off x="5730816" y="2974155"/>
            <a:ext cx="5374255" cy="2951277"/>
          </a:xfrm>
          <a:prstGeom prst="rect">
            <a:avLst/>
          </a:prstGeom>
        </p:spPr>
      </p:pic>
    </p:spTree>
    <p:extLst>
      <p:ext uri="{BB962C8B-B14F-4D97-AF65-F5344CB8AC3E}">
        <p14:creationId xmlns:p14="http://schemas.microsoft.com/office/powerpoint/2010/main" val="8925348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B2B6220-F20E-3C75-8F56-A6A950F4AD9C}"/>
              </a:ext>
            </a:extLst>
          </p:cNvPr>
          <p:cNvSpPr>
            <a:spLocks noGrp="1"/>
          </p:cNvSpPr>
          <p:nvPr>
            <p:ph idx="1"/>
          </p:nvPr>
        </p:nvSpPr>
        <p:spPr>
          <a:xfrm>
            <a:off x="1111370" y="689814"/>
            <a:ext cx="2809336" cy="627603"/>
          </a:xfrm>
        </p:spPr>
        <p:txBody>
          <a:bodyPr vert="horz" lIns="91440" tIns="45720" rIns="91440" bIns="45720" rtlCol="0" anchor="t">
            <a:normAutofit/>
          </a:bodyPr>
          <a:lstStyle/>
          <a:p>
            <a:pPr marL="0" indent="0">
              <a:buNone/>
            </a:pPr>
            <a:r>
              <a:rPr lang="en-GB" dirty="0">
                <a:cs typeface="Calibri"/>
              </a:rPr>
              <a:t>Conclusion    </a:t>
            </a:r>
            <a:endParaRPr lang="en-US" dirty="0">
              <a:cs typeface="Calibri" panose="020F0502020204030204"/>
            </a:endParaRPr>
          </a:p>
        </p:txBody>
      </p:sp>
      <p:sp>
        <p:nvSpPr>
          <p:cNvPr id="4" name="TextBox 3">
            <a:extLst>
              <a:ext uri="{FF2B5EF4-FFF2-40B4-BE49-F238E27FC236}">
                <a16:creationId xmlns:a16="http://schemas.microsoft.com/office/drawing/2014/main" id="{E9BBCC7B-8257-8465-E92B-25DF092BAF27}"/>
              </a:ext>
            </a:extLst>
          </p:cNvPr>
          <p:cNvSpPr txBox="1"/>
          <p:nvPr/>
        </p:nvSpPr>
        <p:spPr>
          <a:xfrm>
            <a:off x="1178044" y="1586901"/>
            <a:ext cx="8701297" cy="40934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600" dirty="0">
                <a:cs typeface="Calibri"/>
              </a:rPr>
              <a:t>     The project Hospital Management System (HMS) is for computerizing the working in a hospital. The software takes care of all requirements of an average hospital and is capable to provide easy and effective storage of information related to patients that come up to the hospital.</a:t>
            </a:r>
          </a:p>
          <a:p>
            <a:r>
              <a:rPr lang="en-GB" sz="2600" dirty="0">
                <a:cs typeface="Calibri"/>
              </a:rPr>
              <a:t>      It generates test report, as well as prescription details prescribed to patients. It also provides billing facilities whether it is an indoor or outdoor patient.</a:t>
            </a:r>
          </a:p>
          <a:p>
            <a:endParaRPr lang="en-GB" sz="2600" dirty="0">
              <a:cs typeface="Calibri"/>
            </a:endParaRPr>
          </a:p>
          <a:p>
            <a:endParaRPr lang="en-GB" sz="2600" dirty="0">
              <a:cs typeface="Calibri"/>
            </a:endParaRPr>
          </a:p>
        </p:txBody>
      </p:sp>
    </p:spTree>
    <p:extLst>
      <p:ext uri="{BB962C8B-B14F-4D97-AF65-F5344CB8AC3E}">
        <p14:creationId xmlns:p14="http://schemas.microsoft.com/office/powerpoint/2010/main" val="42538963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EDDBB197-D710-4A4F-A9CA-FD2177498B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75D1CFA-2CDB-4B64-BD9F-85744E8DA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B2B6220-F20E-3C75-8F56-A6A950F4AD9C}"/>
              </a:ext>
            </a:extLst>
          </p:cNvPr>
          <p:cNvSpPr>
            <a:spLocks noGrp="1"/>
          </p:cNvSpPr>
          <p:nvPr>
            <p:ph idx="1"/>
          </p:nvPr>
        </p:nvSpPr>
        <p:spPr>
          <a:xfrm>
            <a:off x="1394144" y="1285871"/>
            <a:ext cx="4977578" cy="3639289"/>
          </a:xfrm>
        </p:spPr>
        <p:txBody>
          <a:bodyPr vert="horz" lIns="91440" tIns="45720" rIns="91440" bIns="45720" rtlCol="0" anchor="ctr">
            <a:normAutofit/>
          </a:bodyPr>
          <a:lstStyle/>
          <a:p>
            <a:pPr marL="0" indent="0">
              <a:buNone/>
            </a:pPr>
            <a:r>
              <a:rPr lang="en-GB" sz="5000" dirty="0">
                <a:solidFill>
                  <a:schemeClr val="tx2"/>
                </a:solidFill>
                <a:cs typeface="Calibri"/>
              </a:rPr>
              <a:t>Thank You!</a:t>
            </a:r>
            <a:endParaRPr lang="en-US" sz="5000">
              <a:solidFill>
                <a:schemeClr val="tx2"/>
              </a:solidFill>
              <a:cs typeface="Calibri" panose="020F0502020204030204"/>
            </a:endParaRPr>
          </a:p>
        </p:txBody>
      </p:sp>
      <p:grpSp>
        <p:nvGrpSpPr>
          <p:cNvPr id="14" name="Group 13">
            <a:extLst>
              <a:ext uri="{FF2B5EF4-FFF2-40B4-BE49-F238E27FC236}">
                <a16:creationId xmlns:a16="http://schemas.microsoft.com/office/drawing/2014/main" id="{25EE5136-01F1-466C-962D-BA9B4C6757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369897" y="0"/>
            <a:ext cx="5822103" cy="6685267"/>
            <a:chOff x="6357228" y="0"/>
            <a:chExt cx="5822103" cy="6685267"/>
          </a:xfrm>
        </p:grpSpPr>
        <p:sp>
          <p:nvSpPr>
            <p:cNvPr id="15" name="Freeform: Shape 14">
              <a:extLst>
                <a:ext uri="{FF2B5EF4-FFF2-40B4-BE49-F238E27FC236}">
                  <a16:creationId xmlns:a16="http://schemas.microsoft.com/office/drawing/2014/main" id="{E11D3AD4-AF9B-4EB5-8C7B-C45D173B4B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57228" y="0"/>
              <a:ext cx="5822102" cy="6685267"/>
            </a:xfrm>
            <a:custGeom>
              <a:avLst/>
              <a:gdLst>
                <a:gd name="connsiteX0" fmla="*/ 2605444 w 5822102"/>
                <a:gd name="connsiteY0" fmla="*/ 0 h 6685267"/>
                <a:gd name="connsiteX1" fmla="*/ 4757391 w 5822102"/>
                <a:gd name="connsiteY1" fmla="*/ 0 h 6685267"/>
                <a:gd name="connsiteX2" fmla="*/ 4913680 w 5822102"/>
                <a:gd name="connsiteY2" fmla="*/ 56274 h 6685267"/>
                <a:gd name="connsiteX3" fmla="*/ 5376238 w 5822102"/>
                <a:gd name="connsiteY3" fmla="*/ 282027 h 6685267"/>
                <a:gd name="connsiteX4" fmla="*/ 5658024 w 5822102"/>
                <a:gd name="connsiteY4" fmla="*/ 471014 h 6685267"/>
                <a:gd name="connsiteX5" fmla="*/ 5822102 w 5822102"/>
                <a:gd name="connsiteY5" fmla="*/ 609109 h 6685267"/>
                <a:gd name="connsiteX6" fmla="*/ 5822102 w 5822102"/>
                <a:gd name="connsiteY6" fmla="*/ 760697 h 6685267"/>
                <a:gd name="connsiteX7" fmla="*/ 5707785 w 5822102"/>
                <a:gd name="connsiteY7" fmla="*/ 666601 h 6685267"/>
                <a:gd name="connsiteX8" fmla="*/ 5577306 w 5822102"/>
                <a:gd name="connsiteY8" fmla="*/ 571666 h 6685267"/>
                <a:gd name="connsiteX9" fmla="*/ 5298630 w 5822102"/>
                <a:gd name="connsiteY9" fmla="*/ 407449 h 6685267"/>
                <a:gd name="connsiteX10" fmla="*/ 4690768 w 5822102"/>
                <a:gd name="connsiteY10" fmla="*/ 184979 h 6685267"/>
                <a:gd name="connsiteX11" fmla="*/ 4048577 w 5822102"/>
                <a:gd name="connsiteY11" fmla="*/ 99280 h 6685267"/>
                <a:gd name="connsiteX12" fmla="*/ 3405404 w 5822102"/>
                <a:gd name="connsiteY12" fmla="*/ 131937 h 6685267"/>
                <a:gd name="connsiteX13" fmla="*/ 3089702 w 5822102"/>
                <a:gd name="connsiteY13" fmla="*/ 190190 h 6685267"/>
                <a:gd name="connsiteX14" fmla="*/ 2780132 w 5822102"/>
                <a:gd name="connsiteY14" fmla="*/ 273457 h 6685267"/>
                <a:gd name="connsiteX15" fmla="*/ 2478040 w 5822102"/>
                <a:gd name="connsiteY15" fmla="*/ 379654 h 6685267"/>
                <a:gd name="connsiteX16" fmla="*/ 2184897 w 5822102"/>
                <a:gd name="connsiteY16" fmla="*/ 507972 h 6685267"/>
                <a:gd name="connsiteX17" fmla="*/ 1629141 w 5822102"/>
                <a:gd name="connsiteY17" fmla="*/ 823205 h 6685267"/>
                <a:gd name="connsiteX18" fmla="*/ 1497711 w 5822102"/>
                <a:gd name="connsiteY18" fmla="*/ 914000 h 6685267"/>
                <a:gd name="connsiteX19" fmla="*/ 1433099 w 5822102"/>
                <a:gd name="connsiteY19" fmla="*/ 960903 h 6685267"/>
                <a:gd name="connsiteX20" fmla="*/ 1369346 w 5822102"/>
                <a:gd name="connsiteY20" fmla="*/ 1008963 h 6685267"/>
                <a:gd name="connsiteX21" fmla="*/ 1123406 w 5822102"/>
                <a:gd name="connsiteY21" fmla="*/ 1212905 h 6685267"/>
                <a:gd name="connsiteX22" fmla="*/ 684367 w 5822102"/>
                <a:gd name="connsiteY22" fmla="*/ 1675564 h 6685267"/>
                <a:gd name="connsiteX23" fmla="*/ 497153 w 5822102"/>
                <a:gd name="connsiteY23" fmla="*/ 1933588 h 6685267"/>
                <a:gd name="connsiteX24" fmla="*/ 337770 w 5822102"/>
                <a:gd name="connsiteY24" fmla="*/ 2208983 h 6685267"/>
                <a:gd name="connsiteX25" fmla="*/ 302461 w 5822102"/>
                <a:gd name="connsiteY25" fmla="*/ 2280207 h 6685267"/>
                <a:gd name="connsiteX26" fmla="*/ 285296 w 5822102"/>
                <a:gd name="connsiteY26" fmla="*/ 2316107 h 6685267"/>
                <a:gd name="connsiteX27" fmla="*/ 268991 w 5822102"/>
                <a:gd name="connsiteY27" fmla="*/ 2352355 h 6685267"/>
                <a:gd name="connsiteX28" fmla="*/ 237849 w 5822102"/>
                <a:gd name="connsiteY28" fmla="*/ 2425432 h 6685267"/>
                <a:gd name="connsiteX29" fmla="*/ 208670 w 5822102"/>
                <a:gd name="connsiteY29" fmla="*/ 2499319 h 6685267"/>
                <a:gd name="connsiteX30" fmla="*/ 113775 w 5822102"/>
                <a:gd name="connsiteY30" fmla="*/ 2801929 h 6685267"/>
                <a:gd name="connsiteX31" fmla="*/ 36781 w 5822102"/>
                <a:gd name="connsiteY31" fmla="*/ 3428922 h 6685267"/>
                <a:gd name="connsiteX32" fmla="*/ 69148 w 5822102"/>
                <a:gd name="connsiteY32" fmla="*/ 3741955 h 6685267"/>
                <a:gd name="connsiteX33" fmla="*/ 167966 w 5822102"/>
                <a:gd name="connsiteY33" fmla="*/ 4041323 h 6685267"/>
                <a:gd name="connsiteX34" fmla="*/ 202049 w 5822102"/>
                <a:gd name="connsiteY34" fmla="*/ 4112894 h 6685267"/>
                <a:gd name="connsiteX35" fmla="*/ 239933 w 5822102"/>
                <a:gd name="connsiteY35" fmla="*/ 4182843 h 6685267"/>
                <a:gd name="connsiteX36" fmla="*/ 323916 w 5822102"/>
                <a:gd name="connsiteY36" fmla="*/ 4318456 h 6685267"/>
                <a:gd name="connsiteX37" fmla="*/ 416604 w 5822102"/>
                <a:gd name="connsiteY37" fmla="*/ 4449436 h 6685267"/>
                <a:gd name="connsiteX38" fmla="*/ 515911 w 5822102"/>
                <a:gd name="connsiteY38" fmla="*/ 4576711 h 6685267"/>
                <a:gd name="connsiteX39" fmla="*/ 722619 w 5822102"/>
                <a:gd name="connsiteY39" fmla="*/ 4828482 h 6685267"/>
                <a:gd name="connsiteX40" fmla="*/ 825972 w 5822102"/>
                <a:gd name="connsiteY40" fmla="*/ 4956104 h 6685267"/>
                <a:gd name="connsiteX41" fmla="*/ 926506 w 5822102"/>
                <a:gd name="connsiteY41" fmla="*/ 5085347 h 6685267"/>
                <a:gd name="connsiteX42" fmla="*/ 1027040 w 5822102"/>
                <a:gd name="connsiteY42" fmla="*/ 5210191 h 6685267"/>
                <a:gd name="connsiteX43" fmla="*/ 1132110 w 5822102"/>
                <a:gd name="connsiteY43" fmla="*/ 5330748 h 6685267"/>
                <a:gd name="connsiteX44" fmla="*/ 1354880 w 5822102"/>
                <a:gd name="connsiteY44" fmla="*/ 5558083 h 6685267"/>
                <a:gd name="connsiteX45" fmla="*/ 1855220 w 5822102"/>
                <a:gd name="connsiteY45" fmla="*/ 5937591 h 6685267"/>
                <a:gd name="connsiteX46" fmla="*/ 2131810 w 5822102"/>
                <a:gd name="connsiteY46" fmla="*/ 6080268 h 6685267"/>
                <a:gd name="connsiteX47" fmla="*/ 2423726 w 5822102"/>
                <a:gd name="connsiteY47" fmla="*/ 6188087 h 6685267"/>
                <a:gd name="connsiteX48" fmla="*/ 2727780 w 5822102"/>
                <a:gd name="connsiteY48" fmla="*/ 6262552 h 6685267"/>
                <a:gd name="connsiteX49" fmla="*/ 3041276 w 5822102"/>
                <a:gd name="connsiteY49" fmla="*/ 6304245 h 6685267"/>
                <a:gd name="connsiteX50" fmla="*/ 3360532 w 5822102"/>
                <a:gd name="connsiteY50" fmla="*/ 6317331 h 6685267"/>
                <a:gd name="connsiteX51" fmla="*/ 3439855 w 5822102"/>
                <a:gd name="connsiteY51" fmla="*/ 6316751 h 6685267"/>
                <a:gd name="connsiteX52" fmla="*/ 3478721 w 5822102"/>
                <a:gd name="connsiteY52" fmla="*/ 6315826 h 6685267"/>
                <a:gd name="connsiteX53" fmla="*/ 3517463 w 5822102"/>
                <a:gd name="connsiteY53" fmla="*/ 6313971 h 6685267"/>
                <a:gd name="connsiteX54" fmla="*/ 3671452 w 5822102"/>
                <a:gd name="connsiteY54" fmla="*/ 6301233 h 6685267"/>
                <a:gd name="connsiteX55" fmla="*/ 4265460 w 5822102"/>
                <a:gd name="connsiteY55" fmla="*/ 6149638 h 6685267"/>
                <a:gd name="connsiteX56" fmla="*/ 4546587 w 5822102"/>
                <a:gd name="connsiteY56" fmla="*/ 6018079 h 6685267"/>
                <a:gd name="connsiteX57" fmla="*/ 4818030 w 5822102"/>
                <a:gd name="connsiteY57" fmla="*/ 5858029 h 6685267"/>
                <a:gd name="connsiteX58" fmla="*/ 5081870 w 5822102"/>
                <a:gd name="connsiteY58" fmla="*/ 5676903 h 6685267"/>
                <a:gd name="connsiteX59" fmla="*/ 5212073 w 5822102"/>
                <a:gd name="connsiteY59" fmla="*/ 5581013 h 6685267"/>
                <a:gd name="connsiteX60" fmla="*/ 5343625 w 5822102"/>
                <a:gd name="connsiteY60" fmla="*/ 5481533 h 6685267"/>
                <a:gd name="connsiteX61" fmla="*/ 5610378 w 5822102"/>
                <a:gd name="connsiteY61" fmla="*/ 5284425 h 6685267"/>
                <a:gd name="connsiteX62" fmla="*/ 5822102 w 5822102"/>
                <a:gd name="connsiteY62" fmla="*/ 5126414 h 6685267"/>
                <a:gd name="connsiteX63" fmla="*/ 5822102 w 5822102"/>
                <a:gd name="connsiteY63" fmla="*/ 5556641 h 6685267"/>
                <a:gd name="connsiteX64" fmla="*/ 5576325 w 5822102"/>
                <a:gd name="connsiteY64" fmla="*/ 5749979 h 6685267"/>
                <a:gd name="connsiteX65" fmla="*/ 5447715 w 5822102"/>
                <a:gd name="connsiteY65" fmla="*/ 5852818 h 6685267"/>
                <a:gd name="connsiteX66" fmla="*/ 5315059 w 5822102"/>
                <a:gd name="connsiteY66" fmla="*/ 5956236 h 6685267"/>
                <a:gd name="connsiteX67" fmla="*/ 5038468 w 5822102"/>
                <a:gd name="connsiteY67" fmla="*/ 6155776 h 6685267"/>
                <a:gd name="connsiteX68" fmla="*/ 4741892 w 5822102"/>
                <a:gd name="connsiteY68" fmla="*/ 6338292 h 6685267"/>
                <a:gd name="connsiteX69" fmla="*/ 4420920 w 5822102"/>
                <a:gd name="connsiteY69" fmla="*/ 6492203 h 6685267"/>
                <a:gd name="connsiteX70" fmla="*/ 3717672 w 5822102"/>
                <a:gd name="connsiteY70" fmla="*/ 6670434 h 6685267"/>
                <a:gd name="connsiteX71" fmla="*/ 3535853 w 5822102"/>
                <a:gd name="connsiteY71" fmla="*/ 6683289 h 6685267"/>
                <a:gd name="connsiteX72" fmla="*/ 3490367 w 5822102"/>
                <a:gd name="connsiteY72" fmla="*/ 6684910 h 6685267"/>
                <a:gd name="connsiteX73" fmla="*/ 3445005 w 5822102"/>
                <a:gd name="connsiteY73" fmla="*/ 6685142 h 6685267"/>
                <a:gd name="connsiteX74" fmla="*/ 3355872 w 5822102"/>
                <a:gd name="connsiteY74" fmla="*/ 6684100 h 6685267"/>
                <a:gd name="connsiteX75" fmla="*/ 3179203 w 5822102"/>
                <a:gd name="connsiteY75" fmla="*/ 6677150 h 6685267"/>
                <a:gd name="connsiteX76" fmla="*/ 3002410 w 5822102"/>
                <a:gd name="connsiteY76" fmla="*/ 6661169 h 6685267"/>
                <a:gd name="connsiteX77" fmla="*/ 2650296 w 5822102"/>
                <a:gd name="connsiteY77" fmla="*/ 6604191 h 6685267"/>
                <a:gd name="connsiteX78" fmla="*/ 2306028 w 5822102"/>
                <a:gd name="connsiteY78" fmla="*/ 6505869 h 6685267"/>
                <a:gd name="connsiteX79" fmla="*/ 1978803 w 5822102"/>
                <a:gd name="connsiteY79" fmla="*/ 6363307 h 6685267"/>
                <a:gd name="connsiteX80" fmla="*/ 1678428 w 5822102"/>
                <a:gd name="connsiteY80" fmla="*/ 6177779 h 6685267"/>
                <a:gd name="connsiteX81" fmla="*/ 1175880 w 5822102"/>
                <a:gd name="connsiteY81" fmla="*/ 5710373 h 6685267"/>
                <a:gd name="connsiteX82" fmla="*/ 971502 w 5822102"/>
                <a:gd name="connsiteY82" fmla="*/ 5445399 h 6685267"/>
                <a:gd name="connsiteX83" fmla="*/ 790909 w 5822102"/>
                <a:gd name="connsiteY83" fmla="*/ 5169078 h 6685267"/>
                <a:gd name="connsiteX84" fmla="*/ 706680 w 5822102"/>
                <a:gd name="connsiteY84" fmla="*/ 5031959 h 6685267"/>
                <a:gd name="connsiteX85" fmla="*/ 619143 w 5822102"/>
                <a:gd name="connsiteY85" fmla="*/ 4897157 h 6685267"/>
                <a:gd name="connsiteX86" fmla="*/ 436465 w 5822102"/>
                <a:gd name="connsiteY86" fmla="*/ 4628710 h 6685267"/>
                <a:gd name="connsiteX87" fmla="*/ 347088 w 5822102"/>
                <a:gd name="connsiteY87" fmla="*/ 4492171 h 6685267"/>
                <a:gd name="connsiteX88" fmla="*/ 262001 w 5822102"/>
                <a:gd name="connsiteY88" fmla="*/ 4352619 h 6685267"/>
                <a:gd name="connsiteX89" fmla="*/ 118679 w 5822102"/>
                <a:gd name="connsiteY89" fmla="*/ 4059853 h 6685267"/>
                <a:gd name="connsiteX90" fmla="*/ 28322 w 5822102"/>
                <a:gd name="connsiteY90" fmla="*/ 3749136 h 6685267"/>
                <a:gd name="connsiteX91" fmla="*/ 0 w 5822102"/>
                <a:gd name="connsiteY91" fmla="*/ 3428922 h 6685267"/>
                <a:gd name="connsiteX92" fmla="*/ 253052 w 5822102"/>
                <a:gd name="connsiteY92" fmla="*/ 2174356 h 6685267"/>
                <a:gd name="connsiteX93" fmla="*/ 389141 w 5822102"/>
                <a:gd name="connsiteY93" fmla="*/ 1877652 h 6685267"/>
                <a:gd name="connsiteX94" fmla="*/ 552079 w 5822102"/>
                <a:gd name="connsiteY94" fmla="*/ 1591834 h 6685267"/>
                <a:gd name="connsiteX95" fmla="*/ 954950 w 5822102"/>
                <a:gd name="connsiteY95" fmla="*/ 1061773 h 6685267"/>
                <a:gd name="connsiteX96" fmla="*/ 1192922 w 5822102"/>
                <a:gd name="connsiteY96" fmla="*/ 822626 h 6685267"/>
                <a:gd name="connsiteX97" fmla="*/ 1255939 w 5822102"/>
                <a:gd name="connsiteY97" fmla="*/ 765880 h 6685267"/>
                <a:gd name="connsiteX98" fmla="*/ 1320183 w 5822102"/>
                <a:gd name="connsiteY98" fmla="*/ 710291 h 6685267"/>
                <a:gd name="connsiteX99" fmla="*/ 1452961 w 5822102"/>
                <a:gd name="connsiteY99" fmla="*/ 603514 h 6685267"/>
                <a:gd name="connsiteX100" fmla="*/ 2033360 w 5822102"/>
                <a:gd name="connsiteY100" fmla="*/ 235818 h 6685267"/>
                <a:gd name="connsiteX101" fmla="*/ 2512513 w 5822102"/>
                <a:gd name="connsiteY101" fmla="*/ 30012 h 6685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5822102" h="6685267">
                  <a:moveTo>
                    <a:pt x="2605444" y="0"/>
                  </a:moveTo>
                  <a:lnTo>
                    <a:pt x="4757391" y="0"/>
                  </a:lnTo>
                  <a:lnTo>
                    <a:pt x="4913680" y="56274"/>
                  </a:lnTo>
                  <a:cubicBezTo>
                    <a:pt x="5074659" y="119278"/>
                    <a:pt x="5229483" y="195083"/>
                    <a:pt x="5376238" y="282027"/>
                  </a:cubicBezTo>
                  <a:cubicBezTo>
                    <a:pt x="5474014" y="340105"/>
                    <a:pt x="5568080" y="403280"/>
                    <a:pt x="5658024" y="471014"/>
                  </a:cubicBezTo>
                  <a:lnTo>
                    <a:pt x="5822102" y="609109"/>
                  </a:lnTo>
                  <a:lnTo>
                    <a:pt x="5822102" y="760697"/>
                  </a:lnTo>
                  <a:lnTo>
                    <a:pt x="5707785" y="666601"/>
                  </a:lnTo>
                  <a:cubicBezTo>
                    <a:pt x="5665273" y="633682"/>
                    <a:pt x="5621749" y="602008"/>
                    <a:pt x="5577306" y="571666"/>
                  </a:cubicBezTo>
                  <a:cubicBezTo>
                    <a:pt x="5487929" y="511562"/>
                    <a:pt x="5395118" y="456089"/>
                    <a:pt x="5298630" y="407449"/>
                  </a:cubicBezTo>
                  <a:cubicBezTo>
                    <a:pt x="5106266" y="309010"/>
                    <a:pt x="4901153" y="235355"/>
                    <a:pt x="4690768" y="184979"/>
                  </a:cubicBezTo>
                  <a:cubicBezTo>
                    <a:pt x="4480382" y="134486"/>
                    <a:pt x="4264724" y="106807"/>
                    <a:pt x="4048577" y="99280"/>
                  </a:cubicBezTo>
                  <a:cubicBezTo>
                    <a:pt x="3832182" y="90709"/>
                    <a:pt x="3617997" y="102290"/>
                    <a:pt x="3405404" y="131937"/>
                  </a:cubicBezTo>
                  <a:cubicBezTo>
                    <a:pt x="3299353" y="147340"/>
                    <a:pt x="3193915" y="166449"/>
                    <a:pt x="3089702" y="190190"/>
                  </a:cubicBezTo>
                  <a:cubicBezTo>
                    <a:pt x="2985491" y="214278"/>
                    <a:pt x="2882137" y="241725"/>
                    <a:pt x="2780132" y="273457"/>
                  </a:cubicBezTo>
                  <a:cubicBezTo>
                    <a:pt x="2678126" y="305073"/>
                    <a:pt x="2577348" y="340510"/>
                    <a:pt x="2478040" y="379654"/>
                  </a:cubicBezTo>
                  <a:cubicBezTo>
                    <a:pt x="2378854" y="418914"/>
                    <a:pt x="2281017" y="461763"/>
                    <a:pt x="2184897" y="507972"/>
                  </a:cubicBezTo>
                  <a:cubicBezTo>
                    <a:pt x="1992657" y="600271"/>
                    <a:pt x="1806791" y="705542"/>
                    <a:pt x="1629141" y="823205"/>
                  </a:cubicBezTo>
                  <a:cubicBezTo>
                    <a:pt x="1584882" y="852736"/>
                    <a:pt x="1540745" y="882731"/>
                    <a:pt x="1497711" y="914000"/>
                  </a:cubicBezTo>
                  <a:cubicBezTo>
                    <a:pt x="1475888" y="929286"/>
                    <a:pt x="1454555" y="945153"/>
                    <a:pt x="1433099" y="960903"/>
                  </a:cubicBezTo>
                  <a:cubicBezTo>
                    <a:pt x="1411521" y="976537"/>
                    <a:pt x="1390311" y="992634"/>
                    <a:pt x="1369346" y="1008963"/>
                  </a:cubicBezTo>
                  <a:cubicBezTo>
                    <a:pt x="1285119" y="1074165"/>
                    <a:pt x="1202730" y="1141797"/>
                    <a:pt x="1123406" y="1212905"/>
                  </a:cubicBezTo>
                  <a:cubicBezTo>
                    <a:pt x="964391" y="1354656"/>
                    <a:pt x="816900" y="1509261"/>
                    <a:pt x="684367" y="1675564"/>
                  </a:cubicBezTo>
                  <a:cubicBezTo>
                    <a:pt x="618161" y="1758716"/>
                    <a:pt x="555512" y="1844763"/>
                    <a:pt x="497153" y="1933588"/>
                  </a:cubicBezTo>
                  <a:cubicBezTo>
                    <a:pt x="439775" y="2022877"/>
                    <a:pt x="385584" y="2114367"/>
                    <a:pt x="337770" y="2208983"/>
                  </a:cubicBezTo>
                  <a:cubicBezTo>
                    <a:pt x="325388" y="2232493"/>
                    <a:pt x="313862" y="2256349"/>
                    <a:pt x="302461" y="2280207"/>
                  </a:cubicBezTo>
                  <a:lnTo>
                    <a:pt x="285296" y="2316107"/>
                  </a:lnTo>
                  <a:lnTo>
                    <a:pt x="268991" y="2352355"/>
                  </a:lnTo>
                  <a:cubicBezTo>
                    <a:pt x="258324" y="2376560"/>
                    <a:pt x="247535" y="2400764"/>
                    <a:pt x="237849" y="2425432"/>
                  </a:cubicBezTo>
                  <a:cubicBezTo>
                    <a:pt x="228163" y="2450099"/>
                    <a:pt x="217498" y="2474419"/>
                    <a:pt x="208670" y="2499319"/>
                  </a:cubicBezTo>
                  <a:cubicBezTo>
                    <a:pt x="170909" y="2598219"/>
                    <a:pt x="138908" y="2699206"/>
                    <a:pt x="113775" y="2801929"/>
                  </a:cubicBezTo>
                  <a:cubicBezTo>
                    <a:pt x="62773" y="3006911"/>
                    <a:pt x="36659" y="3217917"/>
                    <a:pt x="36781" y="3428922"/>
                  </a:cubicBezTo>
                  <a:cubicBezTo>
                    <a:pt x="37394" y="3534078"/>
                    <a:pt x="47816" y="3639001"/>
                    <a:pt x="69148" y="3741955"/>
                  </a:cubicBezTo>
                  <a:cubicBezTo>
                    <a:pt x="91585" y="3844679"/>
                    <a:pt x="124074" y="3945202"/>
                    <a:pt x="167966" y="4041323"/>
                  </a:cubicBezTo>
                  <a:cubicBezTo>
                    <a:pt x="178387" y="4065528"/>
                    <a:pt x="190525" y="4089153"/>
                    <a:pt x="202049" y="4112894"/>
                  </a:cubicBezTo>
                  <a:cubicBezTo>
                    <a:pt x="214555" y="4136288"/>
                    <a:pt x="226447" y="4159912"/>
                    <a:pt x="239933" y="4182843"/>
                  </a:cubicBezTo>
                  <a:cubicBezTo>
                    <a:pt x="265680" y="4229167"/>
                    <a:pt x="294368" y="4274101"/>
                    <a:pt x="323916" y="4318456"/>
                  </a:cubicBezTo>
                  <a:cubicBezTo>
                    <a:pt x="353341" y="4362927"/>
                    <a:pt x="384849" y="4406240"/>
                    <a:pt x="416604" y="4449436"/>
                  </a:cubicBezTo>
                  <a:cubicBezTo>
                    <a:pt x="448847" y="4492286"/>
                    <a:pt x="482319" y="4534557"/>
                    <a:pt x="515911" y="4576711"/>
                  </a:cubicBezTo>
                  <a:cubicBezTo>
                    <a:pt x="583219" y="4661137"/>
                    <a:pt x="653594" y="4743825"/>
                    <a:pt x="722619" y="4828482"/>
                  </a:cubicBezTo>
                  <a:cubicBezTo>
                    <a:pt x="757315" y="4870637"/>
                    <a:pt x="791889" y="4913138"/>
                    <a:pt x="825972" y="4956104"/>
                  </a:cubicBezTo>
                  <a:cubicBezTo>
                    <a:pt x="859934" y="4998722"/>
                    <a:pt x="893649" y="5044004"/>
                    <a:pt x="926506" y="5085347"/>
                  </a:cubicBezTo>
                  <a:cubicBezTo>
                    <a:pt x="959119" y="5127734"/>
                    <a:pt x="993324" y="5168847"/>
                    <a:pt x="1027040" y="5210191"/>
                  </a:cubicBezTo>
                  <a:cubicBezTo>
                    <a:pt x="1061737" y="5250840"/>
                    <a:pt x="1096188" y="5291488"/>
                    <a:pt x="1132110" y="5330748"/>
                  </a:cubicBezTo>
                  <a:cubicBezTo>
                    <a:pt x="1203465" y="5409731"/>
                    <a:pt x="1277639" y="5485818"/>
                    <a:pt x="1354880" y="5558083"/>
                  </a:cubicBezTo>
                  <a:cubicBezTo>
                    <a:pt x="1509603" y="5702266"/>
                    <a:pt x="1676588" y="5830930"/>
                    <a:pt x="1855220" y="5937591"/>
                  </a:cubicBezTo>
                  <a:cubicBezTo>
                    <a:pt x="1944720" y="5990632"/>
                    <a:pt x="2036549" y="6039272"/>
                    <a:pt x="2131810" y="6080268"/>
                  </a:cubicBezTo>
                  <a:cubicBezTo>
                    <a:pt x="2226460" y="6122423"/>
                    <a:pt x="2324173" y="6157977"/>
                    <a:pt x="2423726" y="6188087"/>
                  </a:cubicBezTo>
                  <a:cubicBezTo>
                    <a:pt x="2523280" y="6218313"/>
                    <a:pt x="2624794" y="6242749"/>
                    <a:pt x="2727780" y="6262552"/>
                  </a:cubicBezTo>
                  <a:cubicBezTo>
                    <a:pt x="2830890" y="6282008"/>
                    <a:pt x="2935714" y="6295326"/>
                    <a:pt x="3041276" y="6304245"/>
                  </a:cubicBezTo>
                  <a:cubicBezTo>
                    <a:pt x="3146836" y="6313277"/>
                    <a:pt x="3253499" y="6317215"/>
                    <a:pt x="3360532" y="6317331"/>
                  </a:cubicBezTo>
                  <a:cubicBezTo>
                    <a:pt x="3387259" y="6317331"/>
                    <a:pt x="3414354" y="6317794"/>
                    <a:pt x="3439855" y="6316751"/>
                  </a:cubicBezTo>
                  <a:lnTo>
                    <a:pt x="3478721" y="6315826"/>
                  </a:lnTo>
                  <a:lnTo>
                    <a:pt x="3517463" y="6313971"/>
                  </a:lnTo>
                  <a:cubicBezTo>
                    <a:pt x="3569078" y="6311772"/>
                    <a:pt x="3620449" y="6306907"/>
                    <a:pt x="3671452" y="6301233"/>
                  </a:cubicBezTo>
                  <a:cubicBezTo>
                    <a:pt x="3875707" y="6277608"/>
                    <a:pt x="4074445" y="6225841"/>
                    <a:pt x="4265460" y="6149638"/>
                  </a:cubicBezTo>
                  <a:cubicBezTo>
                    <a:pt x="4361212" y="6111884"/>
                    <a:pt x="4454636" y="6067065"/>
                    <a:pt x="4546587" y="6018079"/>
                  </a:cubicBezTo>
                  <a:cubicBezTo>
                    <a:pt x="4638662" y="5969322"/>
                    <a:pt x="4729020" y="5915240"/>
                    <a:pt x="4818030" y="5858029"/>
                  </a:cubicBezTo>
                  <a:cubicBezTo>
                    <a:pt x="4907038" y="5800703"/>
                    <a:pt x="4994577" y="5739672"/>
                    <a:pt x="5081870" y="5676903"/>
                  </a:cubicBezTo>
                  <a:cubicBezTo>
                    <a:pt x="5125392" y="5645519"/>
                    <a:pt x="5168794" y="5613324"/>
                    <a:pt x="5212073" y="5581013"/>
                  </a:cubicBezTo>
                  <a:lnTo>
                    <a:pt x="5343625" y="5481533"/>
                  </a:lnTo>
                  <a:cubicBezTo>
                    <a:pt x="5432696" y="5414768"/>
                    <a:pt x="5521951" y="5349452"/>
                    <a:pt x="5610378" y="5284425"/>
                  </a:cubicBezTo>
                  <a:lnTo>
                    <a:pt x="5822102" y="5126414"/>
                  </a:lnTo>
                  <a:lnTo>
                    <a:pt x="5822102" y="5556641"/>
                  </a:lnTo>
                  <a:lnTo>
                    <a:pt x="5576325" y="5749979"/>
                  </a:lnTo>
                  <a:lnTo>
                    <a:pt x="5447715" y="5852818"/>
                  </a:lnTo>
                  <a:cubicBezTo>
                    <a:pt x="5403945" y="5887445"/>
                    <a:pt x="5359932" y="5922073"/>
                    <a:pt x="5315059" y="5956236"/>
                  </a:cubicBezTo>
                  <a:cubicBezTo>
                    <a:pt x="5225682" y="6024680"/>
                    <a:pt x="5133976" y="6091734"/>
                    <a:pt x="5038468" y="6155776"/>
                  </a:cubicBezTo>
                  <a:cubicBezTo>
                    <a:pt x="4943084" y="6219703"/>
                    <a:pt x="4845002" y="6281777"/>
                    <a:pt x="4741892" y="6338292"/>
                  </a:cubicBezTo>
                  <a:cubicBezTo>
                    <a:pt x="4638784" y="6394692"/>
                    <a:pt x="4532120" y="6447038"/>
                    <a:pt x="4420920" y="6492203"/>
                  </a:cubicBezTo>
                  <a:cubicBezTo>
                    <a:pt x="4199255" y="6583693"/>
                    <a:pt x="3959813" y="6644840"/>
                    <a:pt x="3717672" y="6670434"/>
                  </a:cubicBezTo>
                  <a:cubicBezTo>
                    <a:pt x="3657106" y="6676456"/>
                    <a:pt x="3596419" y="6681321"/>
                    <a:pt x="3535853" y="6683289"/>
                  </a:cubicBezTo>
                  <a:lnTo>
                    <a:pt x="3490367" y="6684910"/>
                  </a:lnTo>
                  <a:lnTo>
                    <a:pt x="3445005" y="6685142"/>
                  </a:lnTo>
                  <a:cubicBezTo>
                    <a:pt x="3414354" y="6685605"/>
                    <a:pt x="3385297" y="6684679"/>
                    <a:pt x="3355872" y="6684100"/>
                  </a:cubicBezTo>
                  <a:cubicBezTo>
                    <a:pt x="3297146" y="6683405"/>
                    <a:pt x="3238052" y="6680047"/>
                    <a:pt x="3179203" y="6677150"/>
                  </a:cubicBezTo>
                  <a:cubicBezTo>
                    <a:pt x="3120232" y="6672519"/>
                    <a:pt x="3061259" y="6668233"/>
                    <a:pt x="3002410" y="6661169"/>
                  </a:cubicBezTo>
                  <a:cubicBezTo>
                    <a:pt x="2884589" y="6647851"/>
                    <a:pt x="2766891" y="6629669"/>
                    <a:pt x="2650296" y="6604191"/>
                  </a:cubicBezTo>
                  <a:cubicBezTo>
                    <a:pt x="2533702" y="6578713"/>
                    <a:pt x="2418456" y="6545938"/>
                    <a:pt x="2306028" y="6505869"/>
                  </a:cubicBezTo>
                  <a:cubicBezTo>
                    <a:pt x="2193602" y="6465683"/>
                    <a:pt x="2084118" y="6417738"/>
                    <a:pt x="1978803" y="6363307"/>
                  </a:cubicBezTo>
                  <a:cubicBezTo>
                    <a:pt x="1873855" y="6308066"/>
                    <a:pt x="1773077" y="6246340"/>
                    <a:pt x="1678428" y="6177779"/>
                  </a:cubicBezTo>
                  <a:cubicBezTo>
                    <a:pt x="1488393" y="6041356"/>
                    <a:pt x="1321900" y="5881423"/>
                    <a:pt x="1175880" y="5710373"/>
                  </a:cubicBezTo>
                  <a:cubicBezTo>
                    <a:pt x="1103177" y="5624441"/>
                    <a:pt x="1035501" y="5535732"/>
                    <a:pt x="971502" y="5445399"/>
                  </a:cubicBezTo>
                  <a:cubicBezTo>
                    <a:pt x="907380" y="5355069"/>
                    <a:pt x="847550" y="5262768"/>
                    <a:pt x="790909" y="5169078"/>
                  </a:cubicBezTo>
                  <a:cubicBezTo>
                    <a:pt x="761974" y="5121712"/>
                    <a:pt x="735492" y="5077357"/>
                    <a:pt x="706680" y="5031959"/>
                  </a:cubicBezTo>
                  <a:cubicBezTo>
                    <a:pt x="678114" y="4986910"/>
                    <a:pt x="649058" y="4941860"/>
                    <a:pt x="619143" y="4897157"/>
                  </a:cubicBezTo>
                  <a:lnTo>
                    <a:pt x="436465" y="4628710"/>
                  </a:lnTo>
                  <a:cubicBezTo>
                    <a:pt x="406182" y="4583544"/>
                    <a:pt x="376267" y="4538147"/>
                    <a:pt x="347088" y="4492171"/>
                  </a:cubicBezTo>
                  <a:cubicBezTo>
                    <a:pt x="317908" y="4446194"/>
                    <a:pt x="288974" y="4400102"/>
                    <a:pt x="262001" y="4352619"/>
                  </a:cubicBezTo>
                  <a:cubicBezTo>
                    <a:pt x="207934" y="4258119"/>
                    <a:pt x="158280" y="4160840"/>
                    <a:pt x="118679" y="4059853"/>
                  </a:cubicBezTo>
                  <a:cubicBezTo>
                    <a:pt x="78343" y="3959214"/>
                    <a:pt x="48429" y="3854870"/>
                    <a:pt x="28322" y="3749136"/>
                  </a:cubicBezTo>
                  <a:cubicBezTo>
                    <a:pt x="9073" y="3643402"/>
                    <a:pt x="0" y="3536046"/>
                    <a:pt x="0" y="3428922"/>
                  </a:cubicBezTo>
                  <a:cubicBezTo>
                    <a:pt x="1594" y="3001816"/>
                    <a:pt x="89010" y="2575868"/>
                    <a:pt x="253052" y="2174356"/>
                  </a:cubicBezTo>
                  <a:cubicBezTo>
                    <a:pt x="294246" y="2074066"/>
                    <a:pt x="338873" y="1974700"/>
                    <a:pt x="389141" y="1877652"/>
                  </a:cubicBezTo>
                  <a:cubicBezTo>
                    <a:pt x="438672" y="1780256"/>
                    <a:pt x="493230" y="1684945"/>
                    <a:pt x="552079" y="1591834"/>
                  </a:cubicBezTo>
                  <a:cubicBezTo>
                    <a:pt x="669900" y="1405728"/>
                    <a:pt x="804394" y="1227729"/>
                    <a:pt x="954950" y="1061773"/>
                  </a:cubicBezTo>
                  <a:cubicBezTo>
                    <a:pt x="1030597" y="979085"/>
                    <a:pt x="1109552" y="898829"/>
                    <a:pt x="1192922" y="822626"/>
                  </a:cubicBezTo>
                  <a:cubicBezTo>
                    <a:pt x="1213642" y="803402"/>
                    <a:pt x="1234483" y="784409"/>
                    <a:pt x="1255939" y="765880"/>
                  </a:cubicBezTo>
                  <a:cubicBezTo>
                    <a:pt x="1277273" y="747234"/>
                    <a:pt x="1298237" y="728241"/>
                    <a:pt x="1320183" y="710291"/>
                  </a:cubicBezTo>
                  <a:cubicBezTo>
                    <a:pt x="1363585" y="673811"/>
                    <a:pt x="1408088" y="638489"/>
                    <a:pt x="1452961" y="603514"/>
                  </a:cubicBezTo>
                  <a:cubicBezTo>
                    <a:pt x="1633310" y="464543"/>
                    <a:pt x="1828125" y="341437"/>
                    <a:pt x="2033360" y="235818"/>
                  </a:cubicBezTo>
                  <a:cubicBezTo>
                    <a:pt x="2187242" y="156561"/>
                    <a:pt x="2347554" y="87597"/>
                    <a:pt x="2512513" y="3001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15102EBE-A80F-4CFF-B1DD-941EF9728B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04998" y="98659"/>
              <a:ext cx="5774333" cy="6315453"/>
            </a:xfrm>
            <a:custGeom>
              <a:avLst/>
              <a:gdLst>
                <a:gd name="connsiteX0" fmla="*/ 3707237 w 5774333"/>
                <a:gd name="connsiteY0" fmla="*/ 1489 h 6315453"/>
                <a:gd name="connsiteX1" fmla="*/ 4037665 w 5774333"/>
                <a:gd name="connsiteY1" fmla="*/ 6121 h 6315453"/>
                <a:gd name="connsiteX2" fmla="*/ 4692239 w 5774333"/>
                <a:gd name="connsiteY2" fmla="*/ 102128 h 6315453"/>
                <a:gd name="connsiteX3" fmla="*/ 5315059 w 5774333"/>
                <a:gd name="connsiteY3" fmla="*/ 324945 h 6315453"/>
                <a:gd name="connsiteX4" fmla="*/ 5738325 w 5774333"/>
                <a:gd name="connsiteY4" fmla="*/ 578286 h 6315453"/>
                <a:gd name="connsiteX5" fmla="*/ 5774333 w 5774333"/>
                <a:gd name="connsiteY5" fmla="*/ 606551 h 6315453"/>
                <a:gd name="connsiteX6" fmla="*/ 5774333 w 5774333"/>
                <a:gd name="connsiteY6" fmla="*/ 975490 h 6315453"/>
                <a:gd name="connsiteX7" fmla="*/ 5676001 w 5774333"/>
                <a:gd name="connsiteY7" fmla="*/ 889749 h 6315453"/>
                <a:gd name="connsiteX8" fmla="*/ 5177132 w 5774333"/>
                <a:gd name="connsiteY8" fmla="*/ 581926 h 6315453"/>
                <a:gd name="connsiteX9" fmla="*/ 4615735 w 5774333"/>
                <a:gd name="connsiteY9" fmla="*/ 388640 h 6315453"/>
                <a:gd name="connsiteX10" fmla="*/ 4020010 w 5774333"/>
                <a:gd name="connsiteY10" fmla="*/ 308500 h 6315453"/>
                <a:gd name="connsiteX11" fmla="*/ 3416315 w 5774333"/>
                <a:gd name="connsiteY11" fmla="*/ 328882 h 6315453"/>
                <a:gd name="connsiteX12" fmla="*/ 2823779 w 5774333"/>
                <a:gd name="connsiteY12" fmla="*/ 446545 h 6315453"/>
                <a:gd name="connsiteX13" fmla="*/ 2256987 w 5774333"/>
                <a:gd name="connsiteY13" fmla="*/ 651296 h 6315453"/>
                <a:gd name="connsiteX14" fmla="*/ 1244169 w 5774333"/>
                <a:gd name="connsiteY14" fmla="*/ 1280374 h 6315453"/>
                <a:gd name="connsiteX15" fmla="*/ 830141 w 5774333"/>
                <a:gd name="connsiteY15" fmla="*/ 1700184 h 6315453"/>
                <a:gd name="connsiteX16" fmla="*/ 502792 w 5774333"/>
                <a:gd name="connsiteY16" fmla="*/ 2182300 h 6315453"/>
                <a:gd name="connsiteX17" fmla="*/ 280637 w 5774333"/>
                <a:gd name="connsiteY17" fmla="*/ 2715256 h 6315453"/>
                <a:gd name="connsiteX18" fmla="*/ 199843 w 5774333"/>
                <a:gd name="connsiteY18" fmla="*/ 3283418 h 6315453"/>
                <a:gd name="connsiteX19" fmla="*/ 233926 w 5774333"/>
                <a:gd name="connsiteY19" fmla="*/ 3561593 h 6315453"/>
                <a:gd name="connsiteX20" fmla="*/ 334582 w 5774333"/>
                <a:gd name="connsiteY20" fmla="*/ 3821816 h 6315453"/>
                <a:gd name="connsiteX21" fmla="*/ 404834 w 5774333"/>
                <a:gd name="connsiteY21" fmla="*/ 3944343 h 6315453"/>
                <a:gd name="connsiteX22" fmla="*/ 485506 w 5774333"/>
                <a:gd name="connsiteY22" fmla="*/ 4062932 h 6315453"/>
                <a:gd name="connsiteX23" fmla="*/ 671861 w 5774333"/>
                <a:gd name="connsiteY23" fmla="*/ 4292120 h 6315453"/>
                <a:gd name="connsiteX24" fmla="*/ 873542 w 5774333"/>
                <a:gd name="connsiteY24" fmla="*/ 4523044 h 6315453"/>
                <a:gd name="connsiteX25" fmla="*/ 973831 w 5774333"/>
                <a:gd name="connsiteY25" fmla="*/ 4643601 h 6315453"/>
                <a:gd name="connsiteX26" fmla="*/ 1022014 w 5774333"/>
                <a:gd name="connsiteY26" fmla="*/ 4702780 h 6315453"/>
                <a:gd name="connsiteX27" fmla="*/ 1069215 w 5774333"/>
                <a:gd name="connsiteY27" fmla="*/ 4759411 h 6315453"/>
                <a:gd name="connsiteX28" fmla="*/ 1474784 w 5774333"/>
                <a:gd name="connsiteY28" fmla="*/ 5177948 h 6315453"/>
                <a:gd name="connsiteX29" fmla="*/ 1690442 w 5774333"/>
                <a:gd name="connsiteY29" fmla="*/ 5366255 h 6315453"/>
                <a:gd name="connsiteX30" fmla="*/ 1916276 w 5774333"/>
                <a:gd name="connsiteY30" fmla="*/ 5539852 h 6315453"/>
                <a:gd name="connsiteX31" fmla="*/ 2420784 w 5774333"/>
                <a:gd name="connsiteY31" fmla="*/ 5814437 h 6315453"/>
                <a:gd name="connsiteX32" fmla="*/ 2703015 w 5774333"/>
                <a:gd name="connsiteY32" fmla="*/ 5892029 h 6315453"/>
                <a:gd name="connsiteX33" fmla="*/ 2775350 w 5774333"/>
                <a:gd name="connsiteY33" fmla="*/ 5905695 h 6315453"/>
                <a:gd name="connsiteX34" fmla="*/ 2848299 w 5774333"/>
                <a:gd name="connsiteY34" fmla="*/ 5917161 h 6315453"/>
                <a:gd name="connsiteX35" fmla="*/ 2995544 w 5774333"/>
                <a:gd name="connsiteY35" fmla="*/ 5933605 h 6315453"/>
                <a:gd name="connsiteX36" fmla="*/ 3069596 w 5774333"/>
                <a:gd name="connsiteY36" fmla="*/ 5938933 h 6315453"/>
                <a:gd name="connsiteX37" fmla="*/ 3143894 w 5774333"/>
                <a:gd name="connsiteY37" fmla="*/ 5942639 h 6315453"/>
                <a:gd name="connsiteX38" fmla="*/ 3218436 w 5774333"/>
                <a:gd name="connsiteY38" fmla="*/ 5944260 h 6315453"/>
                <a:gd name="connsiteX39" fmla="*/ 3293101 w 5774333"/>
                <a:gd name="connsiteY39" fmla="*/ 5943913 h 6315453"/>
                <a:gd name="connsiteX40" fmla="*/ 3330494 w 5774333"/>
                <a:gd name="connsiteY40" fmla="*/ 5943565 h 6315453"/>
                <a:gd name="connsiteX41" fmla="*/ 3366540 w 5774333"/>
                <a:gd name="connsiteY41" fmla="*/ 5942059 h 6315453"/>
                <a:gd name="connsiteX42" fmla="*/ 3402462 w 5774333"/>
                <a:gd name="connsiteY42" fmla="*/ 5940323 h 6315453"/>
                <a:gd name="connsiteX43" fmla="*/ 3438262 w 5774333"/>
                <a:gd name="connsiteY43" fmla="*/ 5937543 h 6315453"/>
                <a:gd name="connsiteX44" fmla="*/ 3580236 w 5774333"/>
                <a:gd name="connsiteY44" fmla="*/ 5920982 h 6315453"/>
                <a:gd name="connsiteX45" fmla="*/ 4121034 w 5774333"/>
                <a:gd name="connsiteY45" fmla="*/ 5753290 h 6315453"/>
                <a:gd name="connsiteX46" fmla="*/ 4620639 w 5774333"/>
                <a:gd name="connsiteY46" fmla="*/ 5459364 h 6315453"/>
                <a:gd name="connsiteX47" fmla="*/ 4741771 w 5774333"/>
                <a:gd name="connsiteY47" fmla="*/ 5372971 h 6315453"/>
                <a:gd name="connsiteX48" fmla="*/ 4862901 w 5774333"/>
                <a:gd name="connsiteY48" fmla="*/ 5283682 h 6315453"/>
                <a:gd name="connsiteX49" fmla="*/ 5108229 w 5774333"/>
                <a:gd name="connsiteY49" fmla="*/ 5098386 h 6315453"/>
                <a:gd name="connsiteX50" fmla="*/ 5612493 w 5774333"/>
                <a:gd name="connsiteY50" fmla="*/ 4739724 h 6315453"/>
                <a:gd name="connsiteX51" fmla="*/ 5774333 w 5774333"/>
                <a:gd name="connsiteY51" fmla="*/ 4623488 h 6315453"/>
                <a:gd name="connsiteX52" fmla="*/ 5774333 w 5774333"/>
                <a:gd name="connsiteY52" fmla="*/ 5232926 h 6315453"/>
                <a:gd name="connsiteX53" fmla="*/ 5676492 w 5774333"/>
                <a:gd name="connsiteY53" fmla="*/ 5306859 h 6315453"/>
                <a:gd name="connsiteX54" fmla="*/ 5426260 w 5774333"/>
                <a:gd name="connsiteY54" fmla="*/ 5486233 h 6315453"/>
                <a:gd name="connsiteX55" fmla="*/ 5300225 w 5774333"/>
                <a:gd name="connsiteY55" fmla="*/ 5576217 h 6315453"/>
                <a:gd name="connsiteX56" fmla="*/ 5170757 w 5774333"/>
                <a:gd name="connsiteY56" fmla="*/ 5666780 h 6315453"/>
                <a:gd name="connsiteX57" fmla="*/ 5038100 w 5774333"/>
                <a:gd name="connsiteY57" fmla="*/ 5756185 h 6315453"/>
                <a:gd name="connsiteX58" fmla="*/ 4901276 w 5774333"/>
                <a:gd name="connsiteY58" fmla="*/ 5843043 h 6315453"/>
                <a:gd name="connsiteX59" fmla="*/ 4614019 w 5774333"/>
                <a:gd name="connsiteY59" fmla="*/ 6006103 h 6315453"/>
                <a:gd name="connsiteX60" fmla="*/ 4305061 w 5774333"/>
                <a:gd name="connsiteY60" fmla="*/ 6144726 h 6315453"/>
                <a:gd name="connsiteX61" fmla="*/ 3632710 w 5774333"/>
                <a:gd name="connsiteY61" fmla="*/ 6304196 h 6315453"/>
                <a:gd name="connsiteX62" fmla="*/ 3459594 w 5774333"/>
                <a:gd name="connsiteY62" fmla="*/ 6314504 h 6315453"/>
                <a:gd name="connsiteX63" fmla="*/ 3416315 w 5774333"/>
                <a:gd name="connsiteY63" fmla="*/ 6315429 h 6315453"/>
                <a:gd name="connsiteX64" fmla="*/ 3373159 w 5774333"/>
                <a:gd name="connsiteY64" fmla="*/ 6315198 h 6315453"/>
                <a:gd name="connsiteX65" fmla="*/ 3330127 w 5774333"/>
                <a:gd name="connsiteY65" fmla="*/ 6314735 h 6315453"/>
                <a:gd name="connsiteX66" fmla="*/ 3288320 w 5774333"/>
                <a:gd name="connsiteY66" fmla="*/ 6313230 h 6315453"/>
                <a:gd name="connsiteX67" fmla="*/ 2954350 w 5774333"/>
                <a:gd name="connsiteY67" fmla="*/ 6288098 h 6315453"/>
                <a:gd name="connsiteX68" fmla="*/ 2622466 w 5774333"/>
                <a:gd name="connsiteY68" fmla="*/ 6232742 h 6315453"/>
                <a:gd name="connsiteX69" fmla="*/ 2296466 w 5774333"/>
                <a:gd name="connsiteY69" fmla="*/ 6146001 h 6315453"/>
                <a:gd name="connsiteX70" fmla="*/ 1672419 w 5774333"/>
                <a:gd name="connsiteY70" fmla="*/ 5885197 h 6315453"/>
                <a:gd name="connsiteX71" fmla="*/ 1146578 w 5774333"/>
                <a:gd name="connsiteY71" fmla="*/ 5479168 h 6315453"/>
                <a:gd name="connsiteX72" fmla="*/ 933372 w 5774333"/>
                <a:gd name="connsiteY72" fmla="*/ 5234810 h 6315453"/>
                <a:gd name="connsiteX73" fmla="*/ 747140 w 5774333"/>
                <a:gd name="connsiteY73" fmla="*/ 4976091 h 6315453"/>
                <a:gd name="connsiteX74" fmla="*/ 703616 w 5774333"/>
                <a:gd name="connsiteY74" fmla="*/ 4910196 h 6315453"/>
                <a:gd name="connsiteX75" fmla="*/ 662053 w 5774333"/>
                <a:gd name="connsiteY75" fmla="*/ 4846269 h 6315453"/>
                <a:gd name="connsiteX76" fmla="*/ 580033 w 5774333"/>
                <a:gd name="connsiteY76" fmla="*/ 4722352 h 6315453"/>
                <a:gd name="connsiteX77" fmla="*/ 410105 w 5774333"/>
                <a:gd name="connsiteY77" fmla="*/ 4469193 h 6315453"/>
                <a:gd name="connsiteX78" fmla="*/ 244224 w 5774333"/>
                <a:gd name="connsiteY78" fmla="*/ 4201556 h 6315453"/>
                <a:gd name="connsiteX79" fmla="*/ 169437 w 5774333"/>
                <a:gd name="connsiteY79" fmla="*/ 4059690 h 6315453"/>
                <a:gd name="connsiteX80" fmla="*/ 105929 w 5774333"/>
                <a:gd name="connsiteY80" fmla="*/ 3911221 h 6315453"/>
                <a:gd name="connsiteX81" fmla="*/ 57256 w 5774333"/>
                <a:gd name="connsiteY81" fmla="*/ 3757195 h 6315453"/>
                <a:gd name="connsiteX82" fmla="*/ 39111 w 5774333"/>
                <a:gd name="connsiteY82" fmla="*/ 3678677 h 6315453"/>
                <a:gd name="connsiteX83" fmla="*/ 31142 w 5774333"/>
                <a:gd name="connsiteY83" fmla="*/ 3639300 h 6315453"/>
                <a:gd name="connsiteX84" fmla="*/ 24521 w 5774333"/>
                <a:gd name="connsiteY84" fmla="*/ 3599809 h 6315453"/>
                <a:gd name="connsiteX85" fmla="*/ 0 w 5774333"/>
                <a:gd name="connsiteY85" fmla="*/ 3283418 h 6315453"/>
                <a:gd name="connsiteX86" fmla="*/ 68045 w 5774333"/>
                <a:gd name="connsiteY86" fmla="*/ 2666963 h 6315453"/>
                <a:gd name="connsiteX87" fmla="*/ 272546 w 5774333"/>
                <a:gd name="connsiteY87" fmla="*/ 2076334 h 6315453"/>
                <a:gd name="connsiteX88" fmla="*/ 1039300 w 5774333"/>
                <a:gd name="connsiteY88" fmla="*/ 1073307 h 6315453"/>
                <a:gd name="connsiteX89" fmla="*/ 1547733 w 5774333"/>
                <a:gd name="connsiteY89" fmla="*/ 680365 h 6315453"/>
                <a:gd name="connsiteX90" fmla="*/ 2115995 w 5774333"/>
                <a:gd name="connsiteY90" fmla="*/ 368373 h 6315453"/>
                <a:gd name="connsiteX91" fmla="*/ 3377451 w 5774333"/>
                <a:gd name="connsiteY91" fmla="*/ 24304 h 6315453"/>
                <a:gd name="connsiteX92" fmla="*/ 3707237 w 5774333"/>
                <a:gd name="connsiteY92" fmla="*/ 1489 h 6315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774333" h="6315453">
                  <a:moveTo>
                    <a:pt x="3707237" y="1489"/>
                  </a:moveTo>
                  <a:cubicBezTo>
                    <a:pt x="3817502" y="-1522"/>
                    <a:pt x="3927875" y="41"/>
                    <a:pt x="4037665" y="6121"/>
                  </a:cubicBezTo>
                  <a:cubicBezTo>
                    <a:pt x="4257614" y="18745"/>
                    <a:pt x="4477439" y="49665"/>
                    <a:pt x="4692239" y="102128"/>
                  </a:cubicBezTo>
                  <a:cubicBezTo>
                    <a:pt x="4907039" y="154474"/>
                    <a:pt x="5116811" y="228592"/>
                    <a:pt x="5315059" y="324945"/>
                  </a:cubicBezTo>
                  <a:cubicBezTo>
                    <a:pt x="5463562" y="397211"/>
                    <a:pt x="5606133" y="481527"/>
                    <a:pt x="5738325" y="578286"/>
                  </a:cubicBezTo>
                  <a:lnTo>
                    <a:pt x="5774333" y="606551"/>
                  </a:lnTo>
                  <a:lnTo>
                    <a:pt x="5774333" y="975490"/>
                  </a:lnTo>
                  <a:lnTo>
                    <a:pt x="5676001" y="889749"/>
                  </a:lnTo>
                  <a:cubicBezTo>
                    <a:pt x="5522381" y="769886"/>
                    <a:pt x="5355519" y="665657"/>
                    <a:pt x="5177132" y="581926"/>
                  </a:cubicBezTo>
                  <a:cubicBezTo>
                    <a:pt x="4998867" y="497965"/>
                    <a:pt x="4810183" y="433574"/>
                    <a:pt x="4615735" y="388640"/>
                  </a:cubicBezTo>
                  <a:cubicBezTo>
                    <a:pt x="4421289" y="343591"/>
                    <a:pt x="4221446" y="317649"/>
                    <a:pt x="4020010" y="308500"/>
                  </a:cubicBezTo>
                  <a:cubicBezTo>
                    <a:pt x="3818207" y="298887"/>
                    <a:pt x="3616649" y="305257"/>
                    <a:pt x="3416315" y="328882"/>
                  </a:cubicBezTo>
                  <a:cubicBezTo>
                    <a:pt x="3216106" y="352623"/>
                    <a:pt x="3017736" y="392346"/>
                    <a:pt x="2823779" y="446545"/>
                  </a:cubicBezTo>
                  <a:cubicBezTo>
                    <a:pt x="2629699" y="500513"/>
                    <a:pt x="2440401" y="570345"/>
                    <a:pt x="2256987" y="651296"/>
                  </a:cubicBezTo>
                  <a:cubicBezTo>
                    <a:pt x="1889058" y="811461"/>
                    <a:pt x="1545527" y="1023856"/>
                    <a:pt x="1244169" y="1280374"/>
                  </a:cubicBezTo>
                  <a:cubicBezTo>
                    <a:pt x="1093982" y="1409039"/>
                    <a:pt x="954828" y="1549400"/>
                    <a:pt x="830141" y="1700184"/>
                  </a:cubicBezTo>
                  <a:cubicBezTo>
                    <a:pt x="705209" y="1850736"/>
                    <a:pt x="594989" y="2012176"/>
                    <a:pt x="502792" y="2182300"/>
                  </a:cubicBezTo>
                  <a:cubicBezTo>
                    <a:pt x="410595" y="2352308"/>
                    <a:pt x="333847" y="2530307"/>
                    <a:pt x="280637" y="2715256"/>
                  </a:cubicBezTo>
                  <a:cubicBezTo>
                    <a:pt x="227306" y="2899741"/>
                    <a:pt x="199719" y="3091521"/>
                    <a:pt x="199843" y="3283418"/>
                  </a:cubicBezTo>
                  <a:cubicBezTo>
                    <a:pt x="200946" y="3377687"/>
                    <a:pt x="210754" y="3471261"/>
                    <a:pt x="233926" y="3561593"/>
                  </a:cubicBezTo>
                  <a:cubicBezTo>
                    <a:pt x="256730" y="3652040"/>
                    <a:pt x="292162" y="3738550"/>
                    <a:pt x="334582" y="3821816"/>
                  </a:cubicBezTo>
                  <a:cubicBezTo>
                    <a:pt x="356038" y="3863392"/>
                    <a:pt x="379823" y="3904157"/>
                    <a:pt x="404834" y="3944343"/>
                  </a:cubicBezTo>
                  <a:cubicBezTo>
                    <a:pt x="430212" y="3984413"/>
                    <a:pt x="457308" y="4023905"/>
                    <a:pt x="485506" y="4062932"/>
                  </a:cubicBezTo>
                  <a:cubicBezTo>
                    <a:pt x="542639" y="4140757"/>
                    <a:pt x="606146" y="4216265"/>
                    <a:pt x="671861" y="4292120"/>
                  </a:cubicBezTo>
                  <a:cubicBezTo>
                    <a:pt x="737576" y="4368091"/>
                    <a:pt x="806234" y="4444062"/>
                    <a:pt x="873542" y="4523044"/>
                  </a:cubicBezTo>
                  <a:cubicBezTo>
                    <a:pt x="907258" y="4562419"/>
                    <a:pt x="940606" y="4602721"/>
                    <a:pt x="973831" y="4643601"/>
                  </a:cubicBezTo>
                  <a:lnTo>
                    <a:pt x="1022014" y="4702780"/>
                  </a:lnTo>
                  <a:cubicBezTo>
                    <a:pt x="1037829" y="4721658"/>
                    <a:pt x="1052910" y="4740998"/>
                    <a:pt x="1069215" y="4759411"/>
                  </a:cubicBezTo>
                  <a:cubicBezTo>
                    <a:pt x="1196477" y="4909269"/>
                    <a:pt x="1334527" y="5047199"/>
                    <a:pt x="1474784" y="5177948"/>
                  </a:cubicBezTo>
                  <a:cubicBezTo>
                    <a:pt x="1545281" y="5243033"/>
                    <a:pt x="1617003" y="5305917"/>
                    <a:pt x="1690442" y="5366255"/>
                  </a:cubicBezTo>
                  <a:cubicBezTo>
                    <a:pt x="1763881" y="5426591"/>
                    <a:pt x="1838668" y="5484959"/>
                    <a:pt x="1916276" y="5539852"/>
                  </a:cubicBezTo>
                  <a:cubicBezTo>
                    <a:pt x="2070877" y="5649872"/>
                    <a:pt x="2237617" y="5748194"/>
                    <a:pt x="2420784" y="5814437"/>
                  </a:cubicBezTo>
                  <a:cubicBezTo>
                    <a:pt x="2512124" y="5847559"/>
                    <a:pt x="2606773" y="5872921"/>
                    <a:pt x="2703015" y="5892029"/>
                  </a:cubicBezTo>
                  <a:cubicBezTo>
                    <a:pt x="2727168" y="5896546"/>
                    <a:pt x="2751075" y="5901758"/>
                    <a:pt x="2775350" y="5905695"/>
                  </a:cubicBezTo>
                  <a:lnTo>
                    <a:pt x="2848299" y="5917161"/>
                  </a:lnTo>
                  <a:cubicBezTo>
                    <a:pt x="2897218" y="5923298"/>
                    <a:pt x="2946136" y="5929784"/>
                    <a:pt x="2995544" y="5933605"/>
                  </a:cubicBezTo>
                  <a:cubicBezTo>
                    <a:pt x="3020188" y="5935806"/>
                    <a:pt x="3044831" y="5937891"/>
                    <a:pt x="3069596" y="5938933"/>
                  </a:cubicBezTo>
                  <a:cubicBezTo>
                    <a:pt x="3094362" y="5940090"/>
                    <a:pt x="3119005" y="5941943"/>
                    <a:pt x="3143894" y="5942639"/>
                  </a:cubicBezTo>
                  <a:lnTo>
                    <a:pt x="3218436" y="5944260"/>
                  </a:lnTo>
                  <a:cubicBezTo>
                    <a:pt x="3243201" y="5944838"/>
                    <a:pt x="3268212" y="5944029"/>
                    <a:pt x="3293101" y="5943913"/>
                  </a:cubicBezTo>
                  <a:lnTo>
                    <a:pt x="3330494" y="5943565"/>
                  </a:lnTo>
                  <a:cubicBezTo>
                    <a:pt x="3342632" y="5943218"/>
                    <a:pt x="3354524" y="5942523"/>
                    <a:pt x="3366540" y="5942059"/>
                  </a:cubicBezTo>
                  <a:cubicBezTo>
                    <a:pt x="3378554" y="5941480"/>
                    <a:pt x="3390570" y="5941134"/>
                    <a:pt x="3402462" y="5940323"/>
                  </a:cubicBezTo>
                  <a:lnTo>
                    <a:pt x="3438262" y="5937543"/>
                  </a:lnTo>
                  <a:cubicBezTo>
                    <a:pt x="3485954" y="5933953"/>
                    <a:pt x="3533279" y="5927931"/>
                    <a:pt x="3580236" y="5920982"/>
                  </a:cubicBezTo>
                  <a:cubicBezTo>
                    <a:pt x="3768185" y="5891567"/>
                    <a:pt x="3948901" y="5834010"/>
                    <a:pt x="4121034" y="5753290"/>
                  </a:cubicBezTo>
                  <a:cubicBezTo>
                    <a:pt x="4293782" y="5673497"/>
                    <a:pt x="4458191" y="5571353"/>
                    <a:pt x="4620639" y="5459364"/>
                  </a:cubicBezTo>
                  <a:cubicBezTo>
                    <a:pt x="4661221" y="5431455"/>
                    <a:pt x="4701557" y="5402271"/>
                    <a:pt x="4741771" y="5372971"/>
                  </a:cubicBezTo>
                  <a:cubicBezTo>
                    <a:pt x="4782230" y="5343672"/>
                    <a:pt x="4822566" y="5313908"/>
                    <a:pt x="4862901" y="5283682"/>
                  </a:cubicBezTo>
                  <a:lnTo>
                    <a:pt x="5108229" y="5098386"/>
                  </a:lnTo>
                  <a:cubicBezTo>
                    <a:pt x="5276563" y="4972270"/>
                    <a:pt x="5446489" y="4854838"/>
                    <a:pt x="5612493" y="4739724"/>
                  </a:cubicBezTo>
                  <a:lnTo>
                    <a:pt x="5774333" y="4623488"/>
                  </a:lnTo>
                  <a:lnTo>
                    <a:pt x="5774333" y="5232926"/>
                  </a:lnTo>
                  <a:lnTo>
                    <a:pt x="5676492" y="5306859"/>
                  </a:lnTo>
                  <a:cubicBezTo>
                    <a:pt x="5592693" y="5367905"/>
                    <a:pt x="5508955" y="5427286"/>
                    <a:pt x="5426260" y="5486233"/>
                  </a:cubicBezTo>
                  <a:lnTo>
                    <a:pt x="5300225" y="5576217"/>
                  </a:lnTo>
                  <a:cubicBezTo>
                    <a:pt x="5257559" y="5606443"/>
                    <a:pt x="5214525" y="5636901"/>
                    <a:pt x="5170757" y="5666780"/>
                  </a:cubicBezTo>
                  <a:cubicBezTo>
                    <a:pt x="5127110" y="5696775"/>
                    <a:pt x="5082973" y="5726654"/>
                    <a:pt x="5038100" y="5756185"/>
                  </a:cubicBezTo>
                  <a:cubicBezTo>
                    <a:pt x="4993106" y="5785486"/>
                    <a:pt x="4947743" y="5814553"/>
                    <a:pt x="4901276" y="5843043"/>
                  </a:cubicBezTo>
                  <a:cubicBezTo>
                    <a:pt x="4808835" y="5900136"/>
                    <a:pt x="4713449" y="5955494"/>
                    <a:pt x="4614019" y="6006103"/>
                  </a:cubicBezTo>
                  <a:cubicBezTo>
                    <a:pt x="4514711" y="6056943"/>
                    <a:pt x="4411971" y="6104192"/>
                    <a:pt x="4305061" y="6144726"/>
                  </a:cubicBezTo>
                  <a:cubicBezTo>
                    <a:pt x="4092223" y="6226952"/>
                    <a:pt x="3863569" y="6282424"/>
                    <a:pt x="3632710" y="6304196"/>
                  </a:cubicBezTo>
                  <a:cubicBezTo>
                    <a:pt x="3574964" y="6309408"/>
                    <a:pt x="3517218" y="6313345"/>
                    <a:pt x="3459594" y="6314504"/>
                  </a:cubicBezTo>
                  <a:lnTo>
                    <a:pt x="3416315" y="6315429"/>
                  </a:lnTo>
                  <a:cubicBezTo>
                    <a:pt x="3401971" y="6315546"/>
                    <a:pt x="3387505" y="6315198"/>
                    <a:pt x="3373159" y="6315198"/>
                  </a:cubicBezTo>
                  <a:lnTo>
                    <a:pt x="3330127" y="6314735"/>
                  </a:lnTo>
                  <a:lnTo>
                    <a:pt x="3288320" y="6313230"/>
                  </a:lnTo>
                  <a:cubicBezTo>
                    <a:pt x="3176996" y="6309870"/>
                    <a:pt x="3065428" y="6301533"/>
                    <a:pt x="2954350" y="6288098"/>
                  </a:cubicBezTo>
                  <a:cubicBezTo>
                    <a:pt x="2843150" y="6275360"/>
                    <a:pt x="2732194" y="6257061"/>
                    <a:pt x="2622466" y="6232742"/>
                  </a:cubicBezTo>
                  <a:cubicBezTo>
                    <a:pt x="2512859" y="6208190"/>
                    <a:pt x="2404110" y="6179122"/>
                    <a:pt x="2296466" y="6146001"/>
                  </a:cubicBezTo>
                  <a:cubicBezTo>
                    <a:pt x="2081544" y="6079179"/>
                    <a:pt x="1869073" y="5996027"/>
                    <a:pt x="1672419" y="5885197"/>
                  </a:cubicBezTo>
                  <a:cubicBezTo>
                    <a:pt x="1475643" y="5774599"/>
                    <a:pt x="1299954" y="5634353"/>
                    <a:pt x="1146578" y="5479168"/>
                  </a:cubicBezTo>
                  <a:cubicBezTo>
                    <a:pt x="1069461" y="5401692"/>
                    <a:pt x="999333" y="5319235"/>
                    <a:pt x="933372" y="5234810"/>
                  </a:cubicBezTo>
                  <a:cubicBezTo>
                    <a:pt x="867781" y="5150038"/>
                    <a:pt x="805375" y="5063991"/>
                    <a:pt x="747140" y="4976091"/>
                  </a:cubicBezTo>
                  <a:cubicBezTo>
                    <a:pt x="732182" y="4954319"/>
                    <a:pt x="718082" y="4932199"/>
                    <a:pt x="703616" y="4910196"/>
                  </a:cubicBezTo>
                  <a:lnTo>
                    <a:pt x="662053" y="4846269"/>
                  </a:lnTo>
                  <a:cubicBezTo>
                    <a:pt x="635449" y="4804925"/>
                    <a:pt x="607864" y="4763928"/>
                    <a:pt x="580033" y="4722352"/>
                  </a:cubicBezTo>
                  <a:lnTo>
                    <a:pt x="410105" y="4469193"/>
                  </a:lnTo>
                  <a:cubicBezTo>
                    <a:pt x="353095" y="4382915"/>
                    <a:pt x="296820" y="4294089"/>
                    <a:pt x="244224" y="4201556"/>
                  </a:cubicBezTo>
                  <a:cubicBezTo>
                    <a:pt x="217987" y="4155232"/>
                    <a:pt x="192609" y="4108098"/>
                    <a:pt x="169437" y="4059690"/>
                  </a:cubicBezTo>
                  <a:cubicBezTo>
                    <a:pt x="146388" y="4011165"/>
                    <a:pt x="124932" y="3961715"/>
                    <a:pt x="105929" y="3911221"/>
                  </a:cubicBezTo>
                  <a:cubicBezTo>
                    <a:pt x="87293" y="3860613"/>
                    <a:pt x="70742" y="3809309"/>
                    <a:pt x="57256" y="3757195"/>
                  </a:cubicBezTo>
                  <a:cubicBezTo>
                    <a:pt x="50881" y="3731138"/>
                    <a:pt x="44383" y="3704965"/>
                    <a:pt x="39111" y="3678677"/>
                  </a:cubicBezTo>
                  <a:lnTo>
                    <a:pt x="31142" y="3639300"/>
                  </a:lnTo>
                  <a:lnTo>
                    <a:pt x="24521" y="3599809"/>
                  </a:lnTo>
                  <a:cubicBezTo>
                    <a:pt x="7234" y="3494423"/>
                    <a:pt x="0" y="3388457"/>
                    <a:pt x="0" y="3283418"/>
                  </a:cubicBezTo>
                  <a:cubicBezTo>
                    <a:pt x="491" y="3076698"/>
                    <a:pt x="23418" y="2869978"/>
                    <a:pt x="68045" y="2666963"/>
                  </a:cubicBezTo>
                  <a:cubicBezTo>
                    <a:pt x="112550" y="2464064"/>
                    <a:pt x="180717" y="2265104"/>
                    <a:pt x="272546" y="2076334"/>
                  </a:cubicBezTo>
                  <a:cubicBezTo>
                    <a:pt x="457062" y="1698794"/>
                    <a:pt x="724457" y="1360978"/>
                    <a:pt x="1039300" y="1073307"/>
                  </a:cubicBezTo>
                  <a:cubicBezTo>
                    <a:pt x="1197090" y="929472"/>
                    <a:pt x="1367630" y="798259"/>
                    <a:pt x="1547733" y="680365"/>
                  </a:cubicBezTo>
                  <a:cubicBezTo>
                    <a:pt x="1728081" y="562587"/>
                    <a:pt x="1917870" y="457663"/>
                    <a:pt x="2115995" y="368373"/>
                  </a:cubicBezTo>
                  <a:cubicBezTo>
                    <a:pt x="2512737" y="191070"/>
                    <a:pt x="2939883" y="73870"/>
                    <a:pt x="3377451" y="24304"/>
                  </a:cubicBezTo>
                  <a:cubicBezTo>
                    <a:pt x="3486812" y="12086"/>
                    <a:pt x="3596971" y="4500"/>
                    <a:pt x="3707237" y="148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EC18CE1F-9DF1-47AF-9E66-6CE348AC23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10220" y="131729"/>
              <a:ext cx="5769111" cy="6229400"/>
            </a:xfrm>
            <a:custGeom>
              <a:avLst/>
              <a:gdLst>
                <a:gd name="connsiteX0" fmla="*/ 3882695 w 5769111"/>
                <a:gd name="connsiteY0" fmla="*/ 0 h 6229400"/>
                <a:gd name="connsiteX1" fmla="*/ 5691883 w 5769111"/>
                <a:gd name="connsiteY1" fmla="*/ 557381 h 6229400"/>
                <a:gd name="connsiteX2" fmla="*/ 5769111 w 5769111"/>
                <a:gd name="connsiteY2" fmla="*/ 620523 h 6229400"/>
                <a:gd name="connsiteX3" fmla="*/ 5769111 w 5769111"/>
                <a:gd name="connsiteY3" fmla="*/ 1464911 h 6229400"/>
                <a:gd name="connsiteX4" fmla="*/ 5660063 w 5769111"/>
                <a:gd name="connsiteY4" fmla="*/ 1328105 h 6229400"/>
                <a:gd name="connsiteX5" fmla="*/ 4910471 w 5769111"/>
                <a:gd name="connsiteY5" fmla="*/ 781599 h 6229400"/>
                <a:gd name="connsiteX6" fmla="*/ 3882695 w 5769111"/>
                <a:gd name="connsiteY6" fmla="*/ 579048 h 6229400"/>
                <a:gd name="connsiteX7" fmla="*/ 2683153 w 5769111"/>
                <a:gd name="connsiteY7" fmla="*/ 797003 h 6229400"/>
                <a:gd name="connsiteX8" fmla="*/ 1617493 w 5769111"/>
                <a:gd name="connsiteY8" fmla="*/ 1395738 h 6229400"/>
                <a:gd name="connsiteX9" fmla="*/ 880408 w 5769111"/>
                <a:gd name="connsiteY9" fmla="*/ 2259099 h 6229400"/>
                <a:gd name="connsiteX10" fmla="*/ 613135 w 5769111"/>
                <a:gd name="connsiteY10" fmla="*/ 3263863 h 6229400"/>
                <a:gd name="connsiteX11" fmla="*/ 1055484 w 5769111"/>
                <a:gd name="connsiteY11" fmla="*/ 4196825 h 6229400"/>
                <a:gd name="connsiteX12" fmla="*/ 1278376 w 5769111"/>
                <a:gd name="connsiteY12" fmla="*/ 4492950 h 6229400"/>
                <a:gd name="connsiteX13" fmla="*/ 3369851 w 5769111"/>
                <a:gd name="connsiteY13" fmla="*/ 5650468 h 6229400"/>
                <a:gd name="connsiteX14" fmla="*/ 4957551 w 5769111"/>
                <a:gd name="connsiteY14" fmla="*/ 4938355 h 6229400"/>
                <a:gd name="connsiteX15" fmla="*/ 5150773 w 5769111"/>
                <a:gd name="connsiteY15" fmla="*/ 4796950 h 6229400"/>
                <a:gd name="connsiteX16" fmla="*/ 5747247 w 5769111"/>
                <a:gd name="connsiteY16" fmla="*/ 4338176 h 6229400"/>
                <a:gd name="connsiteX17" fmla="*/ 5769111 w 5769111"/>
                <a:gd name="connsiteY17" fmla="*/ 4318497 h 6229400"/>
                <a:gd name="connsiteX18" fmla="*/ 5769111 w 5769111"/>
                <a:gd name="connsiteY18" fmla="*/ 5074612 h 6229400"/>
                <a:gd name="connsiteX19" fmla="*/ 5636252 w 5769111"/>
                <a:gd name="connsiteY19" fmla="*/ 5174208 h 6229400"/>
                <a:gd name="connsiteX20" fmla="*/ 5334922 w 5769111"/>
                <a:gd name="connsiteY20" fmla="*/ 5394528 h 6229400"/>
                <a:gd name="connsiteX21" fmla="*/ 3369727 w 5769111"/>
                <a:gd name="connsiteY21" fmla="*/ 6229400 h 6229400"/>
                <a:gd name="connsiteX22" fmla="*/ 771046 w 5769111"/>
                <a:gd name="connsiteY22" fmla="*/ 4817913 h 6229400"/>
                <a:gd name="connsiteX23" fmla="*/ 0 w 5769111"/>
                <a:gd name="connsiteY23" fmla="*/ 3263748 h 6229400"/>
                <a:gd name="connsiteX24" fmla="*/ 3882695 w 5769111"/>
                <a:gd name="connsiteY24" fmla="*/ 0 h 62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769111" h="6229400">
                  <a:moveTo>
                    <a:pt x="3882695" y="0"/>
                  </a:moveTo>
                  <a:cubicBezTo>
                    <a:pt x="4601253" y="0"/>
                    <a:pt x="5210727" y="205477"/>
                    <a:pt x="5691883" y="557381"/>
                  </a:cubicBezTo>
                  <a:lnTo>
                    <a:pt x="5769111" y="620523"/>
                  </a:lnTo>
                  <a:lnTo>
                    <a:pt x="5769111" y="1464911"/>
                  </a:lnTo>
                  <a:lnTo>
                    <a:pt x="5660063" y="1328105"/>
                  </a:lnTo>
                  <a:cubicBezTo>
                    <a:pt x="5449800" y="1091506"/>
                    <a:pt x="5197607" y="907600"/>
                    <a:pt x="4910471" y="781599"/>
                  </a:cubicBezTo>
                  <a:cubicBezTo>
                    <a:pt x="4604088" y="647260"/>
                    <a:pt x="4258349" y="579048"/>
                    <a:pt x="3882695" y="579048"/>
                  </a:cubicBezTo>
                  <a:cubicBezTo>
                    <a:pt x="3484238" y="579048"/>
                    <a:pt x="3080631" y="652240"/>
                    <a:pt x="2683153" y="797003"/>
                  </a:cubicBezTo>
                  <a:cubicBezTo>
                    <a:pt x="2296098" y="937595"/>
                    <a:pt x="1927678" y="1144662"/>
                    <a:pt x="1617493" y="1395738"/>
                  </a:cubicBezTo>
                  <a:cubicBezTo>
                    <a:pt x="1301915" y="1651098"/>
                    <a:pt x="1053890" y="1941665"/>
                    <a:pt x="880408" y="2259099"/>
                  </a:cubicBezTo>
                  <a:cubicBezTo>
                    <a:pt x="703125" y="2583597"/>
                    <a:pt x="613135" y="2921645"/>
                    <a:pt x="613135" y="3263863"/>
                  </a:cubicBezTo>
                  <a:cubicBezTo>
                    <a:pt x="613135" y="3608512"/>
                    <a:pt x="756702" y="3809789"/>
                    <a:pt x="1055484" y="4196825"/>
                  </a:cubicBezTo>
                  <a:cubicBezTo>
                    <a:pt x="1127574" y="4290167"/>
                    <a:pt x="1202116" y="4386753"/>
                    <a:pt x="1278376" y="4492950"/>
                  </a:cubicBezTo>
                  <a:cubicBezTo>
                    <a:pt x="1861105" y="5304313"/>
                    <a:pt x="2486623" y="5650468"/>
                    <a:pt x="3369851" y="5650468"/>
                  </a:cubicBezTo>
                  <a:cubicBezTo>
                    <a:pt x="3949515" y="5650468"/>
                    <a:pt x="4374822" y="5368471"/>
                    <a:pt x="4957551" y="4938355"/>
                  </a:cubicBezTo>
                  <a:cubicBezTo>
                    <a:pt x="5022653" y="4890293"/>
                    <a:pt x="5087755" y="4842811"/>
                    <a:pt x="5150773" y="4796950"/>
                  </a:cubicBezTo>
                  <a:cubicBezTo>
                    <a:pt x="5364254" y="4641404"/>
                    <a:pt x="5570313" y="4491241"/>
                    <a:pt x="5747247" y="4338176"/>
                  </a:cubicBezTo>
                  <a:lnTo>
                    <a:pt x="5769111" y="4318497"/>
                  </a:lnTo>
                  <a:lnTo>
                    <a:pt x="5769111" y="5074612"/>
                  </a:lnTo>
                  <a:lnTo>
                    <a:pt x="5636252" y="5174208"/>
                  </a:lnTo>
                  <a:cubicBezTo>
                    <a:pt x="5537051" y="5246835"/>
                    <a:pt x="5436100" y="5319845"/>
                    <a:pt x="5334922" y="5394528"/>
                  </a:cubicBezTo>
                  <a:cubicBezTo>
                    <a:pt x="4745327" y="5829741"/>
                    <a:pt x="4177309" y="6229400"/>
                    <a:pt x="3369727" y="6229400"/>
                  </a:cubicBezTo>
                  <a:cubicBezTo>
                    <a:pt x="2172147" y="6229400"/>
                    <a:pt x="1394603" y="5686137"/>
                    <a:pt x="771046" y="4817913"/>
                  </a:cubicBezTo>
                  <a:cubicBezTo>
                    <a:pt x="396864" y="4297000"/>
                    <a:pt x="0" y="3939728"/>
                    <a:pt x="0" y="3263748"/>
                  </a:cubicBezTo>
                  <a:cubicBezTo>
                    <a:pt x="0" y="1461170"/>
                    <a:pt x="1955141" y="0"/>
                    <a:pt x="38826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5BD26A8C-8D1D-41E6-A71E-FE9AC75F3F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10220" y="131729"/>
              <a:ext cx="5769111" cy="6229400"/>
            </a:xfrm>
            <a:custGeom>
              <a:avLst/>
              <a:gdLst>
                <a:gd name="connsiteX0" fmla="*/ 3882695 w 5769111"/>
                <a:gd name="connsiteY0" fmla="*/ 0 h 6229400"/>
                <a:gd name="connsiteX1" fmla="*/ 5691883 w 5769111"/>
                <a:gd name="connsiteY1" fmla="*/ 557381 h 6229400"/>
                <a:gd name="connsiteX2" fmla="*/ 5769111 w 5769111"/>
                <a:gd name="connsiteY2" fmla="*/ 620523 h 6229400"/>
                <a:gd name="connsiteX3" fmla="*/ 5769111 w 5769111"/>
                <a:gd name="connsiteY3" fmla="*/ 1675390 h 6229400"/>
                <a:gd name="connsiteX4" fmla="*/ 5711488 w 5769111"/>
                <a:gd name="connsiteY4" fmla="*/ 1585205 h 6229400"/>
                <a:gd name="connsiteX5" fmla="*/ 5566027 w 5769111"/>
                <a:gd name="connsiteY5" fmla="*/ 1402571 h 6229400"/>
                <a:gd name="connsiteX6" fmla="*/ 4858734 w 5769111"/>
                <a:gd name="connsiteY6" fmla="*/ 886639 h 6229400"/>
                <a:gd name="connsiteX7" fmla="*/ 3882695 w 5769111"/>
                <a:gd name="connsiteY7" fmla="*/ 694858 h 6229400"/>
                <a:gd name="connsiteX8" fmla="*/ 2727046 w 5769111"/>
                <a:gd name="connsiteY8" fmla="*/ 905053 h 6229400"/>
                <a:gd name="connsiteX9" fmla="*/ 1697186 w 5769111"/>
                <a:gd name="connsiteY9" fmla="*/ 1483638 h 6229400"/>
                <a:gd name="connsiteX10" fmla="*/ 989279 w 5769111"/>
                <a:gd name="connsiteY10" fmla="*/ 2312139 h 6229400"/>
                <a:gd name="connsiteX11" fmla="*/ 735615 w 5769111"/>
                <a:gd name="connsiteY11" fmla="*/ 3263863 h 6229400"/>
                <a:gd name="connsiteX12" fmla="*/ 1154424 w 5769111"/>
                <a:gd name="connsiteY12" fmla="*/ 4128614 h 6229400"/>
                <a:gd name="connsiteX13" fmla="*/ 1379768 w 5769111"/>
                <a:gd name="connsiteY13" fmla="*/ 4427981 h 6229400"/>
                <a:gd name="connsiteX14" fmla="*/ 2239456 w 5769111"/>
                <a:gd name="connsiteY14" fmla="*/ 5256947 h 6229400"/>
                <a:gd name="connsiteX15" fmla="*/ 3369727 w 5769111"/>
                <a:gd name="connsiteY15" fmla="*/ 5534658 h 6229400"/>
                <a:gd name="connsiteX16" fmla="*/ 4096760 w 5769111"/>
                <a:gd name="connsiteY16" fmla="*/ 5357817 h 6229400"/>
                <a:gd name="connsiteX17" fmla="*/ 4881905 w 5769111"/>
                <a:gd name="connsiteY17" fmla="*/ 4847212 h 6229400"/>
                <a:gd name="connsiteX18" fmla="*/ 5075739 w 5769111"/>
                <a:gd name="connsiteY18" fmla="*/ 4705346 h 6229400"/>
                <a:gd name="connsiteX19" fmla="*/ 5759930 w 5769111"/>
                <a:gd name="connsiteY19" fmla="*/ 4166809 h 6229400"/>
                <a:gd name="connsiteX20" fmla="*/ 5769111 w 5769111"/>
                <a:gd name="connsiteY20" fmla="*/ 4157764 h 6229400"/>
                <a:gd name="connsiteX21" fmla="*/ 5769111 w 5769111"/>
                <a:gd name="connsiteY21" fmla="*/ 5074612 h 6229400"/>
                <a:gd name="connsiteX22" fmla="*/ 5636252 w 5769111"/>
                <a:gd name="connsiteY22" fmla="*/ 5174208 h 6229400"/>
                <a:gd name="connsiteX23" fmla="*/ 5334922 w 5769111"/>
                <a:gd name="connsiteY23" fmla="*/ 5394528 h 6229400"/>
                <a:gd name="connsiteX24" fmla="*/ 3369727 w 5769111"/>
                <a:gd name="connsiteY24" fmla="*/ 6229400 h 6229400"/>
                <a:gd name="connsiteX25" fmla="*/ 771046 w 5769111"/>
                <a:gd name="connsiteY25" fmla="*/ 4817913 h 6229400"/>
                <a:gd name="connsiteX26" fmla="*/ 0 w 5769111"/>
                <a:gd name="connsiteY26" fmla="*/ 3263748 h 6229400"/>
                <a:gd name="connsiteX27" fmla="*/ 3882695 w 5769111"/>
                <a:gd name="connsiteY27" fmla="*/ 0 h 62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769111" h="6229400">
                  <a:moveTo>
                    <a:pt x="3882695" y="0"/>
                  </a:moveTo>
                  <a:cubicBezTo>
                    <a:pt x="4601253" y="0"/>
                    <a:pt x="5210727" y="205477"/>
                    <a:pt x="5691883" y="557381"/>
                  </a:cubicBezTo>
                  <a:lnTo>
                    <a:pt x="5769111" y="620523"/>
                  </a:lnTo>
                  <a:lnTo>
                    <a:pt x="5769111" y="1675390"/>
                  </a:lnTo>
                  <a:lnTo>
                    <a:pt x="5711488" y="1585205"/>
                  </a:lnTo>
                  <a:cubicBezTo>
                    <a:pt x="5665942" y="1521390"/>
                    <a:pt x="5617428" y="1460432"/>
                    <a:pt x="5566027" y="1402571"/>
                  </a:cubicBezTo>
                  <a:cubicBezTo>
                    <a:pt x="5367411" y="1179058"/>
                    <a:pt x="5129563" y="1005460"/>
                    <a:pt x="4858734" y="886639"/>
                  </a:cubicBezTo>
                  <a:cubicBezTo>
                    <a:pt x="4568779" y="759363"/>
                    <a:pt x="4240327" y="694858"/>
                    <a:pt x="3882695" y="694858"/>
                  </a:cubicBezTo>
                  <a:cubicBezTo>
                    <a:pt x="3504835" y="694858"/>
                    <a:pt x="3105151" y="767471"/>
                    <a:pt x="2727046" y="905053"/>
                  </a:cubicBezTo>
                  <a:cubicBezTo>
                    <a:pt x="2352985" y="1041013"/>
                    <a:pt x="1996826" y="1241132"/>
                    <a:pt x="1697186" y="1483638"/>
                  </a:cubicBezTo>
                  <a:cubicBezTo>
                    <a:pt x="1397913" y="1725796"/>
                    <a:pt x="1153199" y="2012308"/>
                    <a:pt x="989279" y="2312139"/>
                  </a:cubicBezTo>
                  <a:cubicBezTo>
                    <a:pt x="820946" y="2620077"/>
                    <a:pt x="735615" y="2940290"/>
                    <a:pt x="735615" y="3263863"/>
                  </a:cubicBezTo>
                  <a:cubicBezTo>
                    <a:pt x="735615" y="3573074"/>
                    <a:pt x="863980" y="3752464"/>
                    <a:pt x="1154424" y="4128614"/>
                  </a:cubicBezTo>
                  <a:cubicBezTo>
                    <a:pt x="1227127" y="4222767"/>
                    <a:pt x="1302282" y="4320162"/>
                    <a:pt x="1379768" y="4427981"/>
                  </a:cubicBezTo>
                  <a:cubicBezTo>
                    <a:pt x="1653784" y="4809458"/>
                    <a:pt x="1934912" y="5080685"/>
                    <a:pt x="2239456" y="5256947"/>
                  </a:cubicBezTo>
                  <a:cubicBezTo>
                    <a:pt x="2562268" y="5443863"/>
                    <a:pt x="2932037" y="5534658"/>
                    <a:pt x="3369727" y="5534658"/>
                  </a:cubicBezTo>
                  <a:cubicBezTo>
                    <a:pt x="3618120" y="5534658"/>
                    <a:pt x="3849103" y="5478491"/>
                    <a:pt x="4096760" y="5357817"/>
                  </a:cubicBezTo>
                  <a:cubicBezTo>
                    <a:pt x="4351037" y="5233901"/>
                    <a:pt x="4602740" y="5053238"/>
                    <a:pt x="4881905" y="4847212"/>
                  </a:cubicBezTo>
                  <a:cubicBezTo>
                    <a:pt x="4947375" y="4798920"/>
                    <a:pt x="5012599" y="4751322"/>
                    <a:pt x="5075739" y="4705346"/>
                  </a:cubicBezTo>
                  <a:cubicBezTo>
                    <a:pt x="5327320" y="4521990"/>
                    <a:pt x="5568418" y="4346256"/>
                    <a:pt x="5759930" y="4166809"/>
                  </a:cubicBezTo>
                  <a:lnTo>
                    <a:pt x="5769111" y="4157764"/>
                  </a:lnTo>
                  <a:lnTo>
                    <a:pt x="5769111" y="5074612"/>
                  </a:lnTo>
                  <a:lnTo>
                    <a:pt x="5636252" y="5174208"/>
                  </a:lnTo>
                  <a:cubicBezTo>
                    <a:pt x="5537051" y="5246835"/>
                    <a:pt x="5436100" y="5319845"/>
                    <a:pt x="5334922" y="5394528"/>
                  </a:cubicBezTo>
                  <a:cubicBezTo>
                    <a:pt x="4745327" y="5829741"/>
                    <a:pt x="4177309" y="6229400"/>
                    <a:pt x="3369727" y="6229400"/>
                  </a:cubicBezTo>
                  <a:cubicBezTo>
                    <a:pt x="2172147" y="6229400"/>
                    <a:pt x="1394603" y="5686137"/>
                    <a:pt x="771046" y="4817913"/>
                  </a:cubicBezTo>
                  <a:cubicBezTo>
                    <a:pt x="396864" y="4297000"/>
                    <a:pt x="0" y="3939728"/>
                    <a:pt x="0" y="3263748"/>
                  </a:cubicBezTo>
                  <a:cubicBezTo>
                    <a:pt x="0" y="1461170"/>
                    <a:pt x="1955141" y="0"/>
                    <a:pt x="38826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7" name="Graphic 6" descr="Handshake">
            <a:extLst>
              <a:ext uri="{FF2B5EF4-FFF2-40B4-BE49-F238E27FC236}">
                <a16:creationId xmlns:a16="http://schemas.microsoft.com/office/drawing/2014/main" id="{9B8B0CBD-CB65-5EE1-D57D-1AF928148EF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121726" y="1629089"/>
            <a:ext cx="3620021" cy="3620021"/>
          </a:xfrm>
          <a:prstGeom prst="rect">
            <a:avLst/>
          </a:prstGeom>
        </p:spPr>
      </p:pic>
    </p:spTree>
    <p:extLst>
      <p:ext uri="{BB962C8B-B14F-4D97-AF65-F5344CB8AC3E}">
        <p14:creationId xmlns:p14="http://schemas.microsoft.com/office/powerpoint/2010/main" val="3762910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9427AF5F-9A0E-42B7-A252-FD64C9885F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6FC0A8D5-9E87-3654-ABCD-03A69175CDAB}"/>
              </a:ext>
            </a:extLst>
          </p:cNvPr>
          <p:cNvSpPr txBox="1"/>
          <p:nvPr/>
        </p:nvSpPr>
        <p:spPr>
          <a:xfrm>
            <a:off x="838200" y="365125"/>
            <a:ext cx="10515600" cy="1306443"/>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nSpc>
                <a:spcPct val="90000"/>
              </a:lnSpc>
              <a:spcBef>
                <a:spcPct val="0"/>
              </a:spcBef>
              <a:spcAft>
                <a:spcPts val="600"/>
              </a:spcAft>
            </a:pPr>
            <a:r>
              <a:rPr lang="en-US" sz="4000">
                <a:latin typeface="+mj-lt"/>
                <a:ea typeface="+mj-ea"/>
                <a:cs typeface="+mj-cs"/>
              </a:rPr>
              <a:t>Features</a:t>
            </a:r>
          </a:p>
        </p:txBody>
      </p:sp>
      <p:sp>
        <p:nvSpPr>
          <p:cNvPr id="3" name="TextBox 2">
            <a:extLst>
              <a:ext uri="{FF2B5EF4-FFF2-40B4-BE49-F238E27FC236}">
                <a16:creationId xmlns:a16="http://schemas.microsoft.com/office/drawing/2014/main" id="{38B3B20F-AB4A-6979-A5A9-082AC5BB93F0}"/>
              </a:ext>
            </a:extLst>
          </p:cNvPr>
          <p:cNvSpPr txBox="1"/>
          <p:nvPr/>
        </p:nvSpPr>
        <p:spPr>
          <a:xfrm>
            <a:off x="838200" y="1825625"/>
            <a:ext cx="4152774" cy="4303464"/>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a:bodyPr>
          <a:lstStyle/>
          <a:p>
            <a:pPr indent="-228600">
              <a:lnSpc>
                <a:spcPct val="90000"/>
              </a:lnSpc>
              <a:spcAft>
                <a:spcPts val="600"/>
              </a:spcAft>
              <a:buFont typeface="Arial" panose="020B0604020202020204" pitchFamily="34" charset="0"/>
              <a:buChar char="•"/>
            </a:pPr>
            <a:r>
              <a:rPr lang="en-US" sz="2000" dirty="0"/>
              <a:t>Useful for;</a:t>
            </a:r>
            <a:endParaRPr lang="en-US" sz="2000" dirty="0">
              <a:ea typeface="Calibri"/>
              <a:cs typeface="Calibri"/>
            </a:endParaRPr>
          </a:p>
          <a:p>
            <a:pPr marL="800100" lvl="1" indent="-228600">
              <a:lnSpc>
                <a:spcPct val="90000"/>
              </a:lnSpc>
              <a:spcAft>
                <a:spcPts val="600"/>
              </a:spcAft>
              <a:buFont typeface="Arial" panose="020B0604020202020204" pitchFamily="34" charset="0"/>
              <a:buChar char="•"/>
            </a:pPr>
            <a:r>
              <a:rPr lang="en-US" sz="2000" dirty="0"/>
              <a:t>Large, medium Hospitals and Nursing Homes</a:t>
            </a:r>
            <a:endParaRPr lang="en-US" sz="2000" dirty="0">
              <a:ea typeface="Calibri"/>
              <a:cs typeface="Calibri"/>
            </a:endParaRPr>
          </a:p>
          <a:p>
            <a:pPr marL="800100" lvl="1" indent="-228600">
              <a:lnSpc>
                <a:spcPct val="90000"/>
              </a:lnSpc>
              <a:spcAft>
                <a:spcPts val="600"/>
              </a:spcAft>
              <a:buFont typeface="Arial" panose="020B0604020202020204" pitchFamily="34" charset="0"/>
              <a:buChar char="•"/>
            </a:pPr>
            <a:r>
              <a:rPr lang="en-US" sz="2000" dirty="0" err="1"/>
              <a:t>Gynaecologist</a:t>
            </a:r>
            <a:r>
              <a:rPr lang="en-US" sz="2000" dirty="0"/>
              <a:t>, Physicians, Surgeons</a:t>
            </a:r>
            <a:endParaRPr lang="en-US" sz="2000" dirty="0">
              <a:ea typeface="Calibri"/>
              <a:cs typeface="Calibri"/>
            </a:endParaRPr>
          </a:p>
          <a:p>
            <a:pPr indent="-228600">
              <a:lnSpc>
                <a:spcPct val="90000"/>
              </a:lnSpc>
              <a:spcAft>
                <a:spcPts val="600"/>
              </a:spcAft>
              <a:buFont typeface="Arial" panose="020B0604020202020204" pitchFamily="34" charset="0"/>
              <a:buChar char="•"/>
            </a:pPr>
            <a:r>
              <a:rPr lang="en-US" sz="2000" dirty="0"/>
              <a:t>Generate prescriptions fast</a:t>
            </a:r>
            <a:endParaRPr lang="en-US" sz="2000" dirty="0">
              <a:ea typeface="Calibri"/>
              <a:cs typeface="Calibri"/>
            </a:endParaRPr>
          </a:p>
          <a:p>
            <a:pPr indent="-228600">
              <a:lnSpc>
                <a:spcPct val="90000"/>
              </a:lnSpc>
              <a:spcAft>
                <a:spcPts val="600"/>
              </a:spcAft>
              <a:buFont typeface="Arial" panose="020B0604020202020204" pitchFamily="34" charset="0"/>
              <a:buChar char="•"/>
            </a:pPr>
            <a:r>
              <a:rPr lang="en-US" sz="2000" dirty="0"/>
              <a:t>Both online and offline compatible</a:t>
            </a:r>
            <a:endParaRPr lang="en-US" sz="2000" dirty="0">
              <a:ea typeface="Calibri"/>
              <a:cs typeface="Calibri"/>
            </a:endParaRPr>
          </a:p>
          <a:p>
            <a:pPr indent="-228600">
              <a:lnSpc>
                <a:spcPct val="90000"/>
              </a:lnSpc>
              <a:spcAft>
                <a:spcPts val="600"/>
              </a:spcAft>
              <a:buFont typeface="Arial" panose="020B0604020202020204" pitchFamily="34" charset="0"/>
              <a:buChar char="•"/>
            </a:pPr>
            <a:r>
              <a:rPr lang="en-US" sz="2000" dirty="0"/>
              <a:t>Compatible to windows 7 or higher</a:t>
            </a:r>
            <a:endParaRPr lang="en-US" sz="2000" dirty="0">
              <a:ea typeface="Calibri"/>
              <a:cs typeface="Calibri"/>
            </a:endParaRPr>
          </a:p>
          <a:p>
            <a:pPr indent="-228600">
              <a:lnSpc>
                <a:spcPct val="90000"/>
              </a:lnSpc>
              <a:spcAft>
                <a:spcPts val="600"/>
              </a:spcAft>
              <a:buFont typeface="Arial" panose="020B0604020202020204" pitchFamily="34" charset="0"/>
              <a:buChar char="•"/>
            </a:pPr>
            <a:r>
              <a:rPr lang="en-US" sz="2000" dirty="0"/>
              <a:t>SMS facility</a:t>
            </a:r>
            <a:endParaRPr lang="en-US" sz="2000" dirty="0">
              <a:ea typeface="Calibri"/>
              <a:cs typeface="Calibri"/>
            </a:endParaRPr>
          </a:p>
        </p:txBody>
      </p:sp>
      <p:pic>
        <p:nvPicPr>
          <p:cNvPr id="8" name="Picture 8">
            <a:extLst>
              <a:ext uri="{FF2B5EF4-FFF2-40B4-BE49-F238E27FC236}">
                <a16:creationId xmlns:a16="http://schemas.microsoft.com/office/drawing/2014/main" id="{2340F804-3E66-5430-5A69-7B12A4205D46}"/>
              </a:ext>
            </a:extLst>
          </p:cNvPr>
          <p:cNvPicPr>
            <a:picLocks noChangeAspect="1"/>
          </p:cNvPicPr>
          <p:nvPr/>
        </p:nvPicPr>
        <p:blipFill rotWithShape="1">
          <a:blip r:embed="rId2"/>
          <a:srcRect t="24721" r="2" b="6810"/>
          <a:stretch/>
        </p:blipFill>
        <p:spPr>
          <a:xfrm>
            <a:off x="5183500" y="1904282"/>
            <a:ext cx="6170299" cy="4224808"/>
          </a:xfrm>
          <a:prstGeom prst="rect">
            <a:avLst/>
          </a:prstGeom>
        </p:spPr>
      </p:pic>
      <p:pic>
        <p:nvPicPr>
          <p:cNvPr id="7" name="Picture 7" descr="Person enjoying coffee and relaxing on a sofa">
            <a:extLst>
              <a:ext uri="{FF2B5EF4-FFF2-40B4-BE49-F238E27FC236}">
                <a16:creationId xmlns:a16="http://schemas.microsoft.com/office/drawing/2014/main" id="{D3579E5E-69CF-3068-96B9-9A0C13A20707}"/>
              </a:ext>
            </a:extLst>
          </p:cNvPr>
          <p:cNvPicPr>
            <a:picLocks noGrp="1" noChangeAspect="1"/>
          </p:cNvPicPr>
          <p:nvPr>
            <p:ph idx="1"/>
          </p:nvPr>
        </p:nvPicPr>
        <p:blipFill>
          <a:blip r:embed="rId3"/>
          <a:stretch>
            <a:fillRect/>
          </a:stretch>
        </p:blipFill>
        <p:spPr>
          <a:xfrm>
            <a:off x="13504863" y="7016331"/>
            <a:ext cx="379412" cy="253250"/>
          </a:xfrm>
        </p:spPr>
      </p:pic>
    </p:spTree>
    <p:extLst>
      <p:ext uri="{BB962C8B-B14F-4D97-AF65-F5344CB8AC3E}">
        <p14:creationId xmlns:p14="http://schemas.microsoft.com/office/powerpoint/2010/main" val="33869524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1">
            <a:extLst>
              <a:ext uri="{FF2B5EF4-FFF2-40B4-BE49-F238E27FC236}">
                <a16:creationId xmlns:a16="http://schemas.microsoft.com/office/drawing/2014/main" id="{327D73B4-9F5C-4A64-A179-51B9500CB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a:extLst>
              <a:ext uri="{FF2B5EF4-FFF2-40B4-BE49-F238E27FC236}">
                <a16:creationId xmlns:a16="http://schemas.microsoft.com/office/drawing/2014/main" id="{FDC7F3FA-153E-C620-3244-3441D20AEECF}"/>
              </a:ext>
            </a:extLst>
          </p:cNvPr>
          <p:cNvSpPr txBox="1"/>
          <p:nvPr/>
        </p:nvSpPr>
        <p:spPr>
          <a:xfrm>
            <a:off x="6657715" y="467271"/>
            <a:ext cx="4195674" cy="2052522"/>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a:lnSpc>
                <a:spcPct val="90000"/>
              </a:lnSpc>
              <a:spcBef>
                <a:spcPct val="0"/>
              </a:spcBef>
              <a:spcAft>
                <a:spcPts val="600"/>
              </a:spcAft>
            </a:pPr>
            <a:r>
              <a:rPr lang="en-US" sz="5600">
                <a:latin typeface="+mj-lt"/>
                <a:ea typeface="+mj-ea"/>
                <a:cs typeface="+mj-cs"/>
              </a:rPr>
              <a:t>Benefits</a:t>
            </a:r>
          </a:p>
        </p:txBody>
      </p:sp>
      <p:sp>
        <p:nvSpPr>
          <p:cNvPr id="19" name="Oval 13">
            <a:extLst>
              <a:ext uri="{FF2B5EF4-FFF2-40B4-BE49-F238E27FC236}">
                <a16:creationId xmlns:a16="http://schemas.microsoft.com/office/drawing/2014/main" id="{C1F06963-6374-4B48-844F-071A9BAAAE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2965" y="554152"/>
            <a:ext cx="5742189" cy="5742189"/>
          </a:xfrm>
          <a:prstGeom prst="ellipse">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7" descr="A picture containing clipart&#10;&#10;Description automatically generated">
            <a:extLst>
              <a:ext uri="{FF2B5EF4-FFF2-40B4-BE49-F238E27FC236}">
                <a16:creationId xmlns:a16="http://schemas.microsoft.com/office/drawing/2014/main" id="{51077BAB-6BBB-6DCE-25E8-B46B7C661CFF}"/>
              </a:ext>
            </a:extLst>
          </p:cNvPr>
          <p:cNvPicPr>
            <a:picLocks noGrp="1" noChangeAspect="1"/>
          </p:cNvPicPr>
          <p:nvPr>
            <p:ph idx="1"/>
          </p:nvPr>
        </p:nvPicPr>
        <p:blipFill rotWithShape="1">
          <a:blip r:embed="rId2"/>
          <a:srcRect l="17448" r="698" b="1"/>
          <a:stretch/>
        </p:blipFill>
        <p:spPr>
          <a:xfrm>
            <a:off x="505418" y="554151"/>
            <a:ext cx="5742189" cy="5742189"/>
          </a:xfrm>
          <a:custGeom>
            <a:avLst/>
            <a:gdLst/>
            <a:ahLst/>
            <a:cxnLst/>
            <a:rect l="l" t="t" r="r" b="b"/>
            <a:pathLst>
              <a:path w="1838528" h="1838528">
                <a:moveTo>
                  <a:pt x="919264" y="0"/>
                </a:moveTo>
                <a:cubicBezTo>
                  <a:pt x="1426959" y="0"/>
                  <a:pt x="1838528" y="411569"/>
                  <a:pt x="1838528" y="919264"/>
                </a:cubicBezTo>
                <a:cubicBezTo>
                  <a:pt x="1838528" y="1426959"/>
                  <a:pt x="1426959" y="1838528"/>
                  <a:pt x="919264" y="1838528"/>
                </a:cubicBezTo>
                <a:cubicBezTo>
                  <a:pt x="411569" y="1838528"/>
                  <a:pt x="0" y="1426959"/>
                  <a:pt x="0" y="919264"/>
                </a:cubicBezTo>
                <a:cubicBezTo>
                  <a:pt x="0" y="411569"/>
                  <a:pt x="411569" y="0"/>
                  <a:pt x="919264" y="0"/>
                </a:cubicBezTo>
                <a:close/>
              </a:path>
            </a:pathLst>
          </a:custGeom>
        </p:spPr>
      </p:pic>
      <p:sp>
        <p:nvSpPr>
          <p:cNvPr id="16" name="!!plus graphic">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4956" y="703679"/>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1"/>
          </a:solidFill>
          <a:ln w="776" cap="flat">
            <a:noFill/>
            <a:prstDash val="solid"/>
            <a:miter/>
          </a:ln>
        </p:spPr>
        <p:txBody>
          <a:bodyPr rtlCol="0" anchor="ctr"/>
          <a:lstStyle/>
          <a:p>
            <a:endParaRPr lang="en-US"/>
          </a:p>
        </p:txBody>
      </p:sp>
      <p:sp>
        <p:nvSpPr>
          <p:cNvPr id="18" name="!!circle graphic">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2753" y="1562696"/>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1"/>
          </a:solidFill>
          <a:ln w="751" cap="flat">
            <a:noFill/>
            <a:prstDash val="solid"/>
            <a:miter/>
          </a:ln>
        </p:spPr>
        <p:txBody>
          <a:bodyPr rtlCol="0" anchor="ctr"/>
          <a:lstStyle/>
          <a:p>
            <a:endParaRPr lang="en-US"/>
          </a:p>
        </p:txBody>
      </p:sp>
      <p:sp>
        <p:nvSpPr>
          <p:cNvPr id="3" name="TextBox 2">
            <a:extLst>
              <a:ext uri="{FF2B5EF4-FFF2-40B4-BE49-F238E27FC236}">
                <a16:creationId xmlns:a16="http://schemas.microsoft.com/office/drawing/2014/main" id="{37ADAA64-BE14-EC0C-C0AD-5FD85D815757}"/>
              </a:ext>
            </a:extLst>
          </p:cNvPr>
          <p:cNvSpPr txBox="1"/>
          <p:nvPr/>
        </p:nvSpPr>
        <p:spPr>
          <a:xfrm>
            <a:off x="6657715" y="2990818"/>
            <a:ext cx="4195673" cy="2913872"/>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indent="-228600">
              <a:lnSpc>
                <a:spcPct val="90000"/>
              </a:lnSpc>
              <a:spcAft>
                <a:spcPts val="600"/>
              </a:spcAft>
              <a:buFont typeface="Arial" panose="020B0604020202020204" pitchFamily="34" charset="0"/>
              <a:buChar char="•"/>
            </a:pPr>
            <a:r>
              <a:rPr lang="en-US" sz="1700">
                <a:solidFill>
                  <a:schemeClr val="tx1">
                    <a:alpha val="80000"/>
                  </a:schemeClr>
                </a:solidFill>
              </a:rPr>
              <a:t>Minimize hand written work from admission to discharge of patient and final billing.</a:t>
            </a:r>
          </a:p>
          <a:p>
            <a:pPr indent="-228600">
              <a:lnSpc>
                <a:spcPct val="90000"/>
              </a:lnSpc>
              <a:spcAft>
                <a:spcPts val="600"/>
              </a:spcAft>
              <a:buFont typeface="Arial" panose="020B0604020202020204" pitchFamily="34" charset="0"/>
              <a:buChar char="•"/>
            </a:pPr>
            <a:r>
              <a:rPr lang="en-US" sz="1700">
                <a:solidFill>
                  <a:schemeClr val="tx1">
                    <a:alpha val="80000"/>
                  </a:schemeClr>
                </a:solidFill>
              </a:rPr>
              <a:t>Helps to minimize your repeated works and take care of the complete functionality of your hospital.</a:t>
            </a:r>
          </a:p>
          <a:p>
            <a:pPr indent="-228600">
              <a:lnSpc>
                <a:spcPct val="90000"/>
              </a:lnSpc>
              <a:spcAft>
                <a:spcPts val="600"/>
              </a:spcAft>
              <a:buFont typeface="Arial" panose="020B0604020202020204" pitchFamily="34" charset="0"/>
              <a:buChar char="•"/>
            </a:pPr>
            <a:r>
              <a:rPr lang="en-US" sz="1700">
                <a:solidFill>
                  <a:schemeClr val="tx1">
                    <a:alpha val="80000"/>
                  </a:schemeClr>
                </a:solidFill>
              </a:rPr>
              <a:t>Daily collection of report.</a:t>
            </a:r>
          </a:p>
          <a:p>
            <a:pPr indent="-228600">
              <a:lnSpc>
                <a:spcPct val="90000"/>
              </a:lnSpc>
              <a:spcAft>
                <a:spcPts val="600"/>
              </a:spcAft>
              <a:buFont typeface="Arial" panose="020B0604020202020204" pitchFamily="34" charset="0"/>
              <a:buChar char="•"/>
            </a:pPr>
            <a:r>
              <a:rPr lang="en-US" sz="1700">
                <a:solidFill>
                  <a:schemeClr val="tx1">
                    <a:alpha val="80000"/>
                  </a:schemeClr>
                </a:solidFill>
              </a:rPr>
              <a:t>It is a huge time saver and really facilitates proper communication among the management, and staff.</a:t>
            </a:r>
          </a:p>
        </p:txBody>
      </p:sp>
      <p:sp>
        <p:nvSpPr>
          <p:cNvPr id="20" name="!!dot graphic">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54149" y="5775082"/>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1"/>
          </a:solidFill>
          <a:ln w="516" cap="flat">
            <a:noFill/>
            <a:prstDash val="solid"/>
            <a:miter/>
          </a:ln>
        </p:spPr>
        <p:txBody>
          <a:bodyPr rtlCol="0" anchor="ctr"/>
          <a:lstStyle/>
          <a:p>
            <a:endParaRPr lang="en-US"/>
          </a:p>
        </p:txBody>
      </p:sp>
      <p:cxnSp>
        <p:nvCxnSpPr>
          <p:cNvPr id="22" name="!!Straight Connector">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9272"/>
            <a:ext cx="0" cy="3238728"/>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975527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6ED8881-613B-0423-97D4-636B6F926914}"/>
              </a:ext>
            </a:extLst>
          </p:cNvPr>
          <p:cNvSpPr txBox="1"/>
          <p:nvPr/>
        </p:nvSpPr>
        <p:spPr>
          <a:xfrm>
            <a:off x="887802" y="588573"/>
            <a:ext cx="2857500" cy="86177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GB" sz="5000" dirty="0">
                <a:cs typeface="Calibri"/>
              </a:rPr>
              <a:t>Modules</a:t>
            </a:r>
            <a:endParaRPr lang="en-GB" dirty="0">
              <a:cs typeface="Calibri" panose="020F0502020204030204"/>
            </a:endParaRPr>
          </a:p>
        </p:txBody>
      </p:sp>
      <p:sp>
        <p:nvSpPr>
          <p:cNvPr id="7" name="Oval 6">
            <a:extLst>
              <a:ext uri="{FF2B5EF4-FFF2-40B4-BE49-F238E27FC236}">
                <a16:creationId xmlns:a16="http://schemas.microsoft.com/office/drawing/2014/main" id="{C3A54861-3545-AA33-B119-9D23DB438FC8}"/>
              </a:ext>
            </a:extLst>
          </p:cNvPr>
          <p:cNvSpPr/>
          <p:nvPr/>
        </p:nvSpPr>
        <p:spPr>
          <a:xfrm>
            <a:off x="1023668" y="2252932"/>
            <a:ext cx="2257244" cy="7907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cs typeface="Calibri"/>
              </a:rPr>
              <a:t>Statistics</a:t>
            </a:r>
          </a:p>
        </p:txBody>
      </p:sp>
      <p:sp>
        <p:nvSpPr>
          <p:cNvPr id="8" name="Oval 7">
            <a:extLst>
              <a:ext uri="{FF2B5EF4-FFF2-40B4-BE49-F238E27FC236}">
                <a16:creationId xmlns:a16="http://schemas.microsoft.com/office/drawing/2014/main" id="{D7B99E62-469A-C584-43AF-EBE15DD3FFDD}"/>
              </a:ext>
            </a:extLst>
          </p:cNvPr>
          <p:cNvSpPr/>
          <p:nvPr/>
        </p:nvSpPr>
        <p:spPr>
          <a:xfrm>
            <a:off x="3812875" y="2252931"/>
            <a:ext cx="2544790" cy="7907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dirty="0">
                <a:cs typeface="Calibri"/>
              </a:rPr>
              <a:t>Patients</a:t>
            </a:r>
            <a:endParaRPr lang="en-US" dirty="0"/>
          </a:p>
        </p:txBody>
      </p:sp>
      <p:sp>
        <p:nvSpPr>
          <p:cNvPr id="9" name="Oval 8">
            <a:extLst>
              <a:ext uri="{FF2B5EF4-FFF2-40B4-BE49-F238E27FC236}">
                <a16:creationId xmlns:a16="http://schemas.microsoft.com/office/drawing/2014/main" id="{5E956329-EA60-570E-9CD5-33B894331C46}"/>
              </a:ext>
            </a:extLst>
          </p:cNvPr>
          <p:cNvSpPr/>
          <p:nvPr/>
        </p:nvSpPr>
        <p:spPr>
          <a:xfrm>
            <a:off x="7191556" y="2252931"/>
            <a:ext cx="2544789" cy="7907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dirty="0">
                <a:cs typeface="Calibri"/>
              </a:rPr>
              <a:t>Doctor</a:t>
            </a:r>
            <a:endParaRPr lang="en-US" dirty="0"/>
          </a:p>
        </p:txBody>
      </p:sp>
      <p:sp>
        <p:nvSpPr>
          <p:cNvPr id="10" name="Oval 9">
            <a:extLst>
              <a:ext uri="{FF2B5EF4-FFF2-40B4-BE49-F238E27FC236}">
                <a16:creationId xmlns:a16="http://schemas.microsoft.com/office/drawing/2014/main" id="{2101C93B-2AED-77BD-9916-EC50A5089085}"/>
              </a:ext>
            </a:extLst>
          </p:cNvPr>
          <p:cNvSpPr/>
          <p:nvPr/>
        </p:nvSpPr>
        <p:spPr>
          <a:xfrm>
            <a:off x="1066799" y="3719421"/>
            <a:ext cx="2214111" cy="7907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dirty="0">
                <a:cs typeface="Calibri"/>
              </a:rPr>
              <a:t>Appointments</a:t>
            </a:r>
            <a:endParaRPr lang="en-US" dirty="0"/>
          </a:p>
        </p:txBody>
      </p:sp>
      <p:sp>
        <p:nvSpPr>
          <p:cNvPr id="11" name="Oval 10">
            <a:extLst>
              <a:ext uri="{FF2B5EF4-FFF2-40B4-BE49-F238E27FC236}">
                <a16:creationId xmlns:a16="http://schemas.microsoft.com/office/drawing/2014/main" id="{E08ED2DC-F5F3-5A5C-679C-F1A96D91D56B}"/>
              </a:ext>
            </a:extLst>
          </p:cNvPr>
          <p:cNvSpPr/>
          <p:nvPr/>
        </p:nvSpPr>
        <p:spPr>
          <a:xfrm>
            <a:off x="3812875" y="3719422"/>
            <a:ext cx="2544789" cy="7907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dirty="0">
                <a:cs typeface="Calibri"/>
              </a:rPr>
              <a:t>Payments</a:t>
            </a:r>
            <a:endParaRPr lang="en-US" dirty="0"/>
          </a:p>
        </p:txBody>
      </p:sp>
      <p:sp>
        <p:nvSpPr>
          <p:cNvPr id="12" name="Oval 11">
            <a:extLst>
              <a:ext uri="{FF2B5EF4-FFF2-40B4-BE49-F238E27FC236}">
                <a16:creationId xmlns:a16="http://schemas.microsoft.com/office/drawing/2014/main" id="{35CA0E3C-4203-F725-1471-EF78A2E944F3}"/>
              </a:ext>
            </a:extLst>
          </p:cNvPr>
          <p:cNvSpPr/>
          <p:nvPr/>
        </p:nvSpPr>
        <p:spPr>
          <a:xfrm>
            <a:off x="7191554" y="3719422"/>
            <a:ext cx="2544790" cy="7907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dirty="0">
                <a:cs typeface="Calibri"/>
              </a:rPr>
              <a:t>Room Allocation</a:t>
            </a:r>
            <a:endParaRPr lang="en-US" dirty="0"/>
          </a:p>
        </p:txBody>
      </p:sp>
      <p:sp>
        <p:nvSpPr>
          <p:cNvPr id="13" name="Oval 12">
            <a:extLst>
              <a:ext uri="{FF2B5EF4-FFF2-40B4-BE49-F238E27FC236}">
                <a16:creationId xmlns:a16="http://schemas.microsoft.com/office/drawing/2014/main" id="{A4B2F9FB-A377-F096-8199-F26D6D872B13}"/>
              </a:ext>
            </a:extLst>
          </p:cNvPr>
          <p:cNvSpPr/>
          <p:nvPr/>
        </p:nvSpPr>
        <p:spPr>
          <a:xfrm>
            <a:off x="1023668" y="4912743"/>
            <a:ext cx="2257244" cy="7907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dirty="0">
                <a:cs typeface="Calibri"/>
              </a:rPr>
              <a:t>Register</a:t>
            </a:r>
            <a:endParaRPr lang="en-US" dirty="0"/>
          </a:p>
        </p:txBody>
      </p:sp>
      <p:sp>
        <p:nvSpPr>
          <p:cNvPr id="14" name="Oval 13">
            <a:extLst>
              <a:ext uri="{FF2B5EF4-FFF2-40B4-BE49-F238E27FC236}">
                <a16:creationId xmlns:a16="http://schemas.microsoft.com/office/drawing/2014/main" id="{A0474469-2B24-64DE-33EA-8386DC9FD262}"/>
              </a:ext>
            </a:extLst>
          </p:cNvPr>
          <p:cNvSpPr/>
          <p:nvPr/>
        </p:nvSpPr>
        <p:spPr>
          <a:xfrm>
            <a:off x="3812876" y="4912744"/>
            <a:ext cx="2544790" cy="7907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dirty="0">
                <a:cs typeface="Calibri"/>
              </a:rPr>
              <a:t>Login</a:t>
            </a:r>
            <a:endParaRPr lang="en-US" dirty="0"/>
          </a:p>
        </p:txBody>
      </p:sp>
      <p:sp>
        <p:nvSpPr>
          <p:cNvPr id="15" name="Oval 14">
            <a:extLst>
              <a:ext uri="{FF2B5EF4-FFF2-40B4-BE49-F238E27FC236}">
                <a16:creationId xmlns:a16="http://schemas.microsoft.com/office/drawing/2014/main" id="{E513AE1D-1388-9F3C-77E6-487B7D35E074}"/>
              </a:ext>
            </a:extLst>
          </p:cNvPr>
          <p:cNvSpPr/>
          <p:nvPr/>
        </p:nvSpPr>
        <p:spPr>
          <a:xfrm>
            <a:off x="7191554" y="4912743"/>
            <a:ext cx="2544791" cy="7907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dirty="0">
                <a:cs typeface="Calibri"/>
              </a:rPr>
              <a:t>Contact </a:t>
            </a:r>
            <a:endParaRPr lang="en-US"/>
          </a:p>
        </p:txBody>
      </p:sp>
      <p:sp>
        <p:nvSpPr>
          <p:cNvPr id="17" name="Content Placeholder 16">
            <a:extLst>
              <a:ext uri="{FF2B5EF4-FFF2-40B4-BE49-F238E27FC236}">
                <a16:creationId xmlns:a16="http://schemas.microsoft.com/office/drawing/2014/main" id="{1A5BEA2C-013A-537E-D3D9-F008D4D8371F}"/>
              </a:ext>
            </a:extLst>
          </p:cNvPr>
          <p:cNvSpPr>
            <a:spLocks noGrp="1"/>
          </p:cNvSpPr>
          <p:nvPr>
            <p:ph idx="1"/>
          </p:nvPr>
        </p:nvSpPr>
        <p:spPr/>
        <p:txBody>
          <a:bodyPr vert="horz" lIns="91440" tIns="45720" rIns="91440" bIns="45720" rtlCol="0" anchor="t">
            <a:normAutofit/>
          </a:bodyPr>
          <a:lstStyle/>
          <a:p>
            <a:pPr marL="0" indent="0">
              <a:buNone/>
            </a:pPr>
            <a:endParaRPr lang="en-GB">
              <a:cs typeface="Calibri" panose="020F0502020204030204"/>
            </a:endParaRPr>
          </a:p>
        </p:txBody>
      </p:sp>
    </p:spTree>
    <p:extLst>
      <p:ext uri="{BB962C8B-B14F-4D97-AF65-F5344CB8AC3E}">
        <p14:creationId xmlns:p14="http://schemas.microsoft.com/office/powerpoint/2010/main" val="17209340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C8109D3-A493-677E-82B2-A2C86B3E15EF}"/>
              </a:ext>
            </a:extLst>
          </p:cNvPr>
          <p:cNvSpPr>
            <a:spLocks noGrp="1"/>
          </p:cNvSpPr>
          <p:nvPr>
            <p:ph idx="1"/>
          </p:nvPr>
        </p:nvSpPr>
        <p:spPr>
          <a:xfrm>
            <a:off x="562667" y="1259457"/>
            <a:ext cx="3505494" cy="3785419"/>
          </a:xfrm>
        </p:spPr>
        <p:txBody>
          <a:bodyPr vert="horz" lIns="91440" tIns="45720" rIns="91440" bIns="45720" rtlCol="0" anchor="t">
            <a:normAutofit/>
          </a:bodyPr>
          <a:lstStyle/>
          <a:p>
            <a:endParaRPr lang="en-GB" sz="2000"/>
          </a:p>
          <a:p>
            <a:pPr marL="0" indent="0">
              <a:buNone/>
            </a:pPr>
            <a:r>
              <a:rPr lang="en-GB" sz="2000" dirty="0">
                <a:ea typeface="+mn-lt"/>
                <a:cs typeface="+mn-lt"/>
              </a:rPr>
              <a:t>1.  Statistics/Dashboard</a:t>
            </a:r>
          </a:p>
          <a:p>
            <a:r>
              <a:rPr lang="en-GB" sz="2000" dirty="0">
                <a:ea typeface="+mn-lt"/>
                <a:cs typeface="+mn-lt"/>
              </a:rPr>
              <a:t>Here we can check statistics of the hospital over a period of time.</a:t>
            </a:r>
          </a:p>
          <a:p>
            <a:pPr marL="0" indent="0">
              <a:buNone/>
            </a:pPr>
            <a:r>
              <a:rPr lang="en-GB" sz="2000" dirty="0">
                <a:ea typeface="+mn-lt"/>
                <a:cs typeface="+mn-lt"/>
              </a:rPr>
              <a:t>  </a:t>
            </a:r>
            <a:endParaRPr lang="en-US" sz="2000" dirty="0">
              <a:ea typeface="+mn-lt"/>
              <a:cs typeface="+mn-lt"/>
            </a:endParaRPr>
          </a:p>
          <a:p>
            <a:endParaRPr lang="en-GB" sz="2000">
              <a:cs typeface="Calibri"/>
            </a:endParaRPr>
          </a:p>
        </p:txBody>
      </p:sp>
      <p:sp>
        <p:nvSpPr>
          <p:cNvPr id="51" name="Rectangle 42">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5" descr="Graphical user interface, application&#10;&#10;Description automatically generated">
            <a:extLst>
              <a:ext uri="{FF2B5EF4-FFF2-40B4-BE49-F238E27FC236}">
                <a16:creationId xmlns:a16="http://schemas.microsoft.com/office/drawing/2014/main" id="{A703CB09-E88D-2A10-37F0-286CA79C12A7}"/>
              </a:ext>
            </a:extLst>
          </p:cNvPr>
          <p:cNvPicPr>
            <a:picLocks noChangeAspect="1"/>
          </p:cNvPicPr>
          <p:nvPr/>
        </p:nvPicPr>
        <p:blipFill>
          <a:blip r:embed="rId2"/>
          <a:stretch>
            <a:fillRect/>
          </a:stretch>
        </p:blipFill>
        <p:spPr>
          <a:xfrm>
            <a:off x="5730815" y="601890"/>
            <a:ext cx="4957312" cy="2821882"/>
          </a:xfrm>
          <a:prstGeom prst="rect">
            <a:avLst/>
          </a:prstGeom>
        </p:spPr>
      </p:pic>
      <p:pic>
        <p:nvPicPr>
          <p:cNvPr id="6" name="Picture 6" descr="Table&#10;&#10;Description automatically generated">
            <a:extLst>
              <a:ext uri="{FF2B5EF4-FFF2-40B4-BE49-F238E27FC236}">
                <a16:creationId xmlns:a16="http://schemas.microsoft.com/office/drawing/2014/main" id="{1E337EDB-CF46-DC19-D89B-4C4FEBCD5DA7}"/>
              </a:ext>
            </a:extLst>
          </p:cNvPr>
          <p:cNvPicPr>
            <a:picLocks noChangeAspect="1"/>
          </p:cNvPicPr>
          <p:nvPr/>
        </p:nvPicPr>
        <p:blipFill>
          <a:blip r:embed="rId3"/>
          <a:stretch>
            <a:fillRect/>
          </a:stretch>
        </p:blipFill>
        <p:spPr>
          <a:xfrm>
            <a:off x="5730815" y="3419852"/>
            <a:ext cx="4957313" cy="2764373"/>
          </a:xfrm>
          <a:prstGeom prst="rect">
            <a:avLst/>
          </a:prstGeom>
        </p:spPr>
      </p:pic>
    </p:spTree>
    <p:extLst>
      <p:ext uri="{BB962C8B-B14F-4D97-AF65-F5344CB8AC3E}">
        <p14:creationId xmlns:p14="http://schemas.microsoft.com/office/powerpoint/2010/main" val="14610071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CDAED299-59FB-9A3F-38D0-CA0E75161FE9}"/>
              </a:ext>
            </a:extLst>
          </p:cNvPr>
          <p:cNvSpPr/>
          <p:nvPr/>
        </p:nvSpPr>
        <p:spPr>
          <a:xfrm>
            <a:off x="448573" y="2583612"/>
            <a:ext cx="2343507" cy="168214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cs typeface="Calibri"/>
              </a:rPr>
              <a:t>PATIENT</a:t>
            </a:r>
            <a:endParaRPr lang="en-GB" dirty="0"/>
          </a:p>
        </p:txBody>
      </p:sp>
      <p:sp>
        <p:nvSpPr>
          <p:cNvPr id="3" name="Rectangle 2">
            <a:extLst>
              <a:ext uri="{FF2B5EF4-FFF2-40B4-BE49-F238E27FC236}">
                <a16:creationId xmlns:a16="http://schemas.microsoft.com/office/drawing/2014/main" id="{2940F65B-ED67-9A6E-9C22-BE28866D59BF}"/>
              </a:ext>
            </a:extLst>
          </p:cNvPr>
          <p:cNvSpPr/>
          <p:nvPr/>
        </p:nvSpPr>
        <p:spPr>
          <a:xfrm>
            <a:off x="4904656" y="1116222"/>
            <a:ext cx="2789206" cy="6613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cs typeface="Calibri"/>
              </a:rPr>
              <a:t>Add Patient</a:t>
            </a:r>
            <a:endParaRPr lang="en-GB" dirty="0"/>
          </a:p>
        </p:txBody>
      </p:sp>
      <p:sp>
        <p:nvSpPr>
          <p:cNvPr id="5" name="Rectangle 4">
            <a:extLst>
              <a:ext uri="{FF2B5EF4-FFF2-40B4-BE49-F238E27FC236}">
                <a16:creationId xmlns:a16="http://schemas.microsoft.com/office/drawing/2014/main" id="{AFF1D899-AB82-978D-622D-9B09906914F7}"/>
              </a:ext>
            </a:extLst>
          </p:cNvPr>
          <p:cNvSpPr/>
          <p:nvPr/>
        </p:nvSpPr>
        <p:spPr>
          <a:xfrm>
            <a:off x="4904656" y="2395806"/>
            <a:ext cx="2789206" cy="6613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dirty="0">
                <a:cs typeface="Calibri"/>
              </a:rPr>
              <a:t>All </a:t>
            </a:r>
            <a:r>
              <a:rPr lang="en-GB" dirty="0">
                <a:ea typeface="+mn-lt"/>
                <a:cs typeface="+mn-lt"/>
              </a:rPr>
              <a:t>Patient</a:t>
            </a:r>
            <a:endParaRPr lang="en-GB" dirty="0"/>
          </a:p>
        </p:txBody>
      </p:sp>
      <p:sp>
        <p:nvSpPr>
          <p:cNvPr id="6" name="Rectangle 5">
            <a:extLst>
              <a:ext uri="{FF2B5EF4-FFF2-40B4-BE49-F238E27FC236}">
                <a16:creationId xmlns:a16="http://schemas.microsoft.com/office/drawing/2014/main" id="{27C668E2-776D-0FDC-2D17-2FCC08476386}"/>
              </a:ext>
            </a:extLst>
          </p:cNvPr>
          <p:cNvSpPr/>
          <p:nvPr/>
        </p:nvSpPr>
        <p:spPr>
          <a:xfrm>
            <a:off x="4904657" y="5544448"/>
            <a:ext cx="2789206" cy="6613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dirty="0">
                <a:cs typeface="Calibri"/>
              </a:rPr>
              <a:t>Edit </a:t>
            </a:r>
            <a:r>
              <a:rPr lang="en-GB" dirty="0">
                <a:ea typeface="+mn-lt"/>
                <a:cs typeface="+mn-lt"/>
              </a:rPr>
              <a:t>Patient</a:t>
            </a:r>
            <a:endParaRPr lang="en-GB" dirty="0"/>
          </a:p>
        </p:txBody>
      </p:sp>
      <p:sp>
        <p:nvSpPr>
          <p:cNvPr id="7" name="Rectangle 6">
            <a:extLst>
              <a:ext uri="{FF2B5EF4-FFF2-40B4-BE49-F238E27FC236}">
                <a16:creationId xmlns:a16="http://schemas.microsoft.com/office/drawing/2014/main" id="{C0832260-8050-3F01-2DAE-810E74E65FDF}"/>
              </a:ext>
            </a:extLst>
          </p:cNvPr>
          <p:cNvSpPr/>
          <p:nvPr/>
        </p:nvSpPr>
        <p:spPr>
          <a:xfrm>
            <a:off x="4904656" y="3919805"/>
            <a:ext cx="2789206" cy="6613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dirty="0">
                <a:ea typeface="+mn-lt"/>
                <a:cs typeface="+mn-lt"/>
              </a:rPr>
              <a:t>Patient</a:t>
            </a:r>
            <a:r>
              <a:rPr lang="en-GB" dirty="0">
                <a:cs typeface="Calibri"/>
              </a:rPr>
              <a:t> details</a:t>
            </a:r>
          </a:p>
        </p:txBody>
      </p:sp>
      <p:sp>
        <p:nvSpPr>
          <p:cNvPr id="9" name="Content Placeholder 8">
            <a:extLst>
              <a:ext uri="{FF2B5EF4-FFF2-40B4-BE49-F238E27FC236}">
                <a16:creationId xmlns:a16="http://schemas.microsoft.com/office/drawing/2014/main" id="{C04FB170-340C-DE2C-EC55-4DCF9C4288B8}"/>
              </a:ext>
            </a:extLst>
          </p:cNvPr>
          <p:cNvSpPr>
            <a:spLocks noGrp="1"/>
          </p:cNvSpPr>
          <p:nvPr>
            <p:ph idx="1"/>
          </p:nvPr>
        </p:nvSpPr>
        <p:spPr>
          <a:xfrm>
            <a:off x="593786" y="546040"/>
            <a:ext cx="3801373" cy="570093"/>
          </a:xfrm>
        </p:spPr>
        <p:txBody>
          <a:bodyPr vert="horz" lIns="91440" tIns="45720" rIns="91440" bIns="45720" rtlCol="0" anchor="t">
            <a:normAutofit/>
          </a:bodyPr>
          <a:lstStyle/>
          <a:p>
            <a:pPr marL="0" indent="0">
              <a:buNone/>
            </a:pPr>
            <a:r>
              <a:rPr lang="en-GB" dirty="0">
                <a:cs typeface="Calibri"/>
              </a:rPr>
              <a:t>2. Patients Module</a:t>
            </a:r>
          </a:p>
        </p:txBody>
      </p:sp>
      <p:cxnSp>
        <p:nvCxnSpPr>
          <p:cNvPr id="10" name="Straight Arrow Connector 9">
            <a:extLst>
              <a:ext uri="{FF2B5EF4-FFF2-40B4-BE49-F238E27FC236}">
                <a16:creationId xmlns:a16="http://schemas.microsoft.com/office/drawing/2014/main" id="{642351B6-1928-061C-7C39-9E918613BC13}"/>
              </a:ext>
            </a:extLst>
          </p:cNvPr>
          <p:cNvCxnSpPr/>
          <p:nvPr/>
        </p:nvCxnSpPr>
        <p:spPr>
          <a:xfrm flipV="1">
            <a:off x="3609795" y="1440251"/>
            <a:ext cx="1288212" cy="575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1" name="Straight Arrow Connector 10">
            <a:extLst>
              <a:ext uri="{FF2B5EF4-FFF2-40B4-BE49-F238E27FC236}">
                <a16:creationId xmlns:a16="http://schemas.microsoft.com/office/drawing/2014/main" id="{8BA97AE1-7A1E-E22F-CD43-C590A678B810}"/>
              </a:ext>
            </a:extLst>
          </p:cNvPr>
          <p:cNvCxnSpPr>
            <a:cxnSpLocks/>
          </p:cNvCxnSpPr>
          <p:nvPr/>
        </p:nvCxnSpPr>
        <p:spPr>
          <a:xfrm flipV="1">
            <a:off x="3609794" y="2791722"/>
            <a:ext cx="1288212" cy="575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2" name="Straight Arrow Connector 11">
            <a:extLst>
              <a:ext uri="{FF2B5EF4-FFF2-40B4-BE49-F238E27FC236}">
                <a16:creationId xmlns:a16="http://schemas.microsoft.com/office/drawing/2014/main" id="{180D093A-A86C-1BA0-AE1E-2405CAE1EC7D}"/>
              </a:ext>
            </a:extLst>
          </p:cNvPr>
          <p:cNvCxnSpPr>
            <a:cxnSpLocks/>
          </p:cNvCxnSpPr>
          <p:nvPr/>
        </p:nvCxnSpPr>
        <p:spPr>
          <a:xfrm flipV="1">
            <a:off x="3609795" y="4344477"/>
            <a:ext cx="1288212" cy="575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3" name="Straight Arrow Connector 12">
            <a:extLst>
              <a:ext uri="{FF2B5EF4-FFF2-40B4-BE49-F238E27FC236}">
                <a16:creationId xmlns:a16="http://schemas.microsoft.com/office/drawing/2014/main" id="{C6D8C268-3CEC-68E5-8772-9AEE49236D10}"/>
              </a:ext>
            </a:extLst>
          </p:cNvPr>
          <p:cNvCxnSpPr>
            <a:cxnSpLocks/>
          </p:cNvCxnSpPr>
          <p:nvPr/>
        </p:nvCxnSpPr>
        <p:spPr>
          <a:xfrm flipV="1">
            <a:off x="3609795" y="5868477"/>
            <a:ext cx="1288212" cy="575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4" name="Straight Arrow Connector 13">
            <a:extLst>
              <a:ext uri="{FF2B5EF4-FFF2-40B4-BE49-F238E27FC236}">
                <a16:creationId xmlns:a16="http://schemas.microsoft.com/office/drawing/2014/main" id="{F7351A6D-74C4-B3DB-CBE5-5E48EF8C2A38}"/>
              </a:ext>
            </a:extLst>
          </p:cNvPr>
          <p:cNvCxnSpPr>
            <a:cxnSpLocks/>
          </p:cNvCxnSpPr>
          <p:nvPr/>
        </p:nvCxnSpPr>
        <p:spPr>
          <a:xfrm>
            <a:off x="2790285" y="3430079"/>
            <a:ext cx="900023" cy="862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5" name="Straight Arrow Connector 14">
            <a:extLst>
              <a:ext uri="{FF2B5EF4-FFF2-40B4-BE49-F238E27FC236}">
                <a16:creationId xmlns:a16="http://schemas.microsoft.com/office/drawing/2014/main" id="{D14BB616-9417-7AAC-8351-8ECE966F8D05}"/>
              </a:ext>
            </a:extLst>
          </p:cNvPr>
          <p:cNvCxnSpPr/>
          <p:nvPr/>
        </p:nvCxnSpPr>
        <p:spPr>
          <a:xfrm>
            <a:off x="3608896" y="1445104"/>
            <a:ext cx="14378" cy="4428226"/>
          </a:xfrm>
          <a:prstGeom prst="straightConnector1">
            <a:avLst/>
          </a:prstGeom>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42752528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C8109D3-A493-677E-82B2-A2C86B3E15EF}"/>
              </a:ext>
            </a:extLst>
          </p:cNvPr>
          <p:cNvSpPr>
            <a:spLocks noGrp="1"/>
          </p:cNvSpPr>
          <p:nvPr>
            <p:ph idx="1"/>
          </p:nvPr>
        </p:nvSpPr>
        <p:spPr>
          <a:xfrm>
            <a:off x="562667" y="1259457"/>
            <a:ext cx="3505494" cy="3785419"/>
          </a:xfrm>
        </p:spPr>
        <p:txBody>
          <a:bodyPr vert="horz" lIns="91440" tIns="45720" rIns="91440" bIns="45720" rtlCol="0" anchor="t">
            <a:normAutofit/>
          </a:bodyPr>
          <a:lstStyle/>
          <a:p>
            <a:endParaRPr lang="en-GB" sz="2000"/>
          </a:p>
          <a:p>
            <a:pPr marL="0" indent="0">
              <a:buNone/>
            </a:pPr>
            <a:r>
              <a:rPr lang="en-GB" sz="2000" dirty="0">
                <a:ea typeface="+mn-lt"/>
                <a:cs typeface="+mn-lt"/>
              </a:rPr>
              <a:t>2. Patients</a:t>
            </a:r>
          </a:p>
          <a:p>
            <a:pPr marL="0" indent="0">
              <a:buNone/>
            </a:pPr>
            <a:r>
              <a:rPr lang="en-GB" sz="2000" dirty="0">
                <a:ea typeface="+mn-lt"/>
                <a:cs typeface="+mn-lt"/>
              </a:rPr>
              <a:t>            2.1 Add patient.</a:t>
            </a:r>
            <a:endParaRPr lang="en-US" sz="2000" dirty="0">
              <a:ea typeface="+mn-lt"/>
              <a:cs typeface="+mn-lt"/>
            </a:endParaRPr>
          </a:p>
          <a:p>
            <a:r>
              <a:rPr lang="en-GB" sz="2000" dirty="0">
                <a:ea typeface="+mn-lt"/>
                <a:cs typeface="+mn-lt"/>
              </a:rPr>
              <a:t>Add patients details</a:t>
            </a:r>
          </a:p>
          <a:p>
            <a:pPr marL="0" indent="0">
              <a:buNone/>
            </a:pPr>
            <a:r>
              <a:rPr lang="en-GB" sz="2000" dirty="0">
                <a:ea typeface="+mn-lt"/>
                <a:cs typeface="+mn-lt"/>
              </a:rPr>
              <a:t>  </a:t>
            </a:r>
            <a:endParaRPr lang="en-US" sz="2000" dirty="0">
              <a:ea typeface="+mn-lt"/>
              <a:cs typeface="+mn-lt"/>
            </a:endParaRPr>
          </a:p>
          <a:p>
            <a:endParaRPr lang="en-GB" sz="2000">
              <a:cs typeface="Calibri"/>
            </a:endParaRPr>
          </a:p>
        </p:txBody>
      </p:sp>
      <p:sp>
        <p:nvSpPr>
          <p:cNvPr id="51" name="Rectangle 42">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5" descr="Table&#10;&#10;Description automatically generated">
            <a:extLst>
              <a:ext uri="{FF2B5EF4-FFF2-40B4-BE49-F238E27FC236}">
                <a16:creationId xmlns:a16="http://schemas.microsoft.com/office/drawing/2014/main" id="{99D781D6-F100-E525-6FB3-6CAFDBA15C16}"/>
              </a:ext>
            </a:extLst>
          </p:cNvPr>
          <p:cNvPicPr>
            <a:picLocks noChangeAspect="1"/>
          </p:cNvPicPr>
          <p:nvPr/>
        </p:nvPicPr>
        <p:blipFill>
          <a:blip r:embed="rId2"/>
          <a:stretch>
            <a:fillRect/>
          </a:stretch>
        </p:blipFill>
        <p:spPr>
          <a:xfrm>
            <a:off x="5788325" y="1119475"/>
            <a:ext cx="5561162" cy="3123806"/>
          </a:xfrm>
          <a:prstGeom prst="rect">
            <a:avLst/>
          </a:prstGeom>
        </p:spPr>
      </p:pic>
      <p:pic>
        <p:nvPicPr>
          <p:cNvPr id="6" name="Picture 6" descr="Graphical user interface, application&#10;&#10;Description automatically generated">
            <a:extLst>
              <a:ext uri="{FF2B5EF4-FFF2-40B4-BE49-F238E27FC236}">
                <a16:creationId xmlns:a16="http://schemas.microsoft.com/office/drawing/2014/main" id="{13503C27-85D2-D970-BE48-D10EC7653D86}"/>
              </a:ext>
            </a:extLst>
          </p:cNvPr>
          <p:cNvPicPr>
            <a:picLocks noChangeAspect="1"/>
          </p:cNvPicPr>
          <p:nvPr/>
        </p:nvPicPr>
        <p:blipFill>
          <a:blip r:embed="rId3"/>
          <a:stretch>
            <a:fillRect/>
          </a:stretch>
        </p:blipFill>
        <p:spPr>
          <a:xfrm>
            <a:off x="5788325" y="2528457"/>
            <a:ext cx="5561161" cy="3152560"/>
          </a:xfrm>
          <a:prstGeom prst="rect">
            <a:avLst/>
          </a:prstGeom>
        </p:spPr>
      </p:pic>
    </p:spTree>
    <p:extLst>
      <p:ext uri="{BB962C8B-B14F-4D97-AF65-F5344CB8AC3E}">
        <p14:creationId xmlns:p14="http://schemas.microsoft.com/office/powerpoint/2010/main" val="25803726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C8109D3-A493-677E-82B2-A2C86B3E15EF}"/>
              </a:ext>
            </a:extLst>
          </p:cNvPr>
          <p:cNvSpPr>
            <a:spLocks noGrp="1"/>
          </p:cNvSpPr>
          <p:nvPr>
            <p:ph idx="1"/>
          </p:nvPr>
        </p:nvSpPr>
        <p:spPr>
          <a:xfrm>
            <a:off x="562667" y="1259457"/>
            <a:ext cx="3505494" cy="3785419"/>
          </a:xfrm>
        </p:spPr>
        <p:txBody>
          <a:bodyPr vert="horz" lIns="91440" tIns="45720" rIns="91440" bIns="45720" rtlCol="0" anchor="t">
            <a:normAutofit/>
          </a:bodyPr>
          <a:lstStyle/>
          <a:p>
            <a:endParaRPr lang="en-GB" sz="2000"/>
          </a:p>
          <a:p>
            <a:pPr marL="0" indent="0">
              <a:buNone/>
            </a:pPr>
            <a:r>
              <a:rPr lang="en-GB" sz="2000" dirty="0">
                <a:ea typeface="+mn-lt"/>
                <a:cs typeface="+mn-lt"/>
              </a:rPr>
              <a:t>2.  Patients</a:t>
            </a:r>
          </a:p>
          <a:p>
            <a:pPr marL="0" indent="0">
              <a:buNone/>
            </a:pPr>
            <a:r>
              <a:rPr lang="en-GB" sz="2000" dirty="0">
                <a:ea typeface="+mn-lt"/>
                <a:cs typeface="+mn-lt"/>
              </a:rPr>
              <a:t>            2.2 All patient.</a:t>
            </a:r>
            <a:endParaRPr lang="en-US" sz="2000" dirty="0">
              <a:ea typeface="+mn-lt"/>
              <a:cs typeface="+mn-lt"/>
            </a:endParaRPr>
          </a:p>
          <a:p>
            <a:r>
              <a:rPr lang="en-GB" sz="2000" dirty="0">
                <a:ea typeface="+mn-lt"/>
                <a:cs typeface="+mn-lt"/>
              </a:rPr>
              <a:t>Here we can check list of all patients.</a:t>
            </a:r>
          </a:p>
          <a:p>
            <a:r>
              <a:rPr lang="en-GB" sz="2000" dirty="0">
                <a:ea typeface="+mn-lt"/>
                <a:cs typeface="+mn-lt"/>
              </a:rPr>
              <a:t>We can delete or edit details.</a:t>
            </a:r>
          </a:p>
          <a:p>
            <a:r>
              <a:rPr lang="en-GB" sz="2000" dirty="0">
                <a:ea typeface="+mn-lt"/>
                <a:cs typeface="+mn-lt"/>
              </a:rPr>
              <a:t>We can print or download.</a:t>
            </a:r>
          </a:p>
          <a:p>
            <a:pPr marL="0" indent="0">
              <a:buNone/>
            </a:pPr>
            <a:r>
              <a:rPr lang="en-GB" sz="2000" dirty="0">
                <a:ea typeface="+mn-lt"/>
                <a:cs typeface="+mn-lt"/>
              </a:rPr>
              <a:t>  </a:t>
            </a:r>
            <a:endParaRPr lang="en-US" sz="2000" dirty="0">
              <a:ea typeface="+mn-lt"/>
              <a:cs typeface="+mn-lt"/>
            </a:endParaRPr>
          </a:p>
          <a:p>
            <a:endParaRPr lang="en-GB" sz="2000">
              <a:cs typeface="Calibri"/>
            </a:endParaRPr>
          </a:p>
        </p:txBody>
      </p:sp>
      <p:sp>
        <p:nvSpPr>
          <p:cNvPr id="51" name="Rectangle 42">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Table&#10;&#10;Description automatically generated">
            <a:extLst>
              <a:ext uri="{FF2B5EF4-FFF2-40B4-BE49-F238E27FC236}">
                <a16:creationId xmlns:a16="http://schemas.microsoft.com/office/drawing/2014/main" id="{932F81F7-2288-AA20-FFA3-28CCB55076C9}"/>
              </a:ext>
            </a:extLst>
          </p:cNvPr>
          <p:cNvPicPr>
            <a:picLocks noChangeAspect="1"/>
          </p:cNvPicPr>
          <p:nvPr/>
        </p:nvPicPr>
        <p:blipFill>
          <a:blip r:embed="rId2"/>
          <a:stretch>
            <a:fillRect/>
          </a:stretch>
        </p:blipFill>
        <p:spPr>
          <a:xfrm>
            <a:off x="5745192" y="860682"/>
            <a:ext cx="5388633" cy="3037542"/>
          </a:xfrm>
          <a:prstGeom prst="rect">
            <a:avLst/>
          </a:prstGeom>
        </p:spPr>
      </p:pic>
      <p:pic>
        <p:nvPicPr>
          <p:cNvPr id="5" name="Picture 6" descr="Table&#10;&#10;Description automatically generated">
            <a:extLst>
              <a:ext uri="{FF2B5EF4-FFF2-40B4-BE49-F238E27FC236}">
                <a16:creationId xmlns:a16="http://schemas.microsoft.com/office/drawing/2014/main" id="{0639B2D7-EB1E-93DC-A344-65E3D4032C79}"/>
              </a:ext>
            </a:extLst>
          </p:cNvPr>
          <p:cNvPicPr>
            <a:picLocks noChangeAspect="1"/>
          </p:cNvPicPr>
          <p:nvPr/>
        </p:nvPicPr>
        <p:blipFill>
          <a:blip r:embed="rId3"/>
          <a:stretch>
            <a:fillRect/>
          </a:stretch>
        </p:blipFill>
        <p:spPr>
          <a:xfrm>
            <a:off x="5745193" y="3893887"/>
            <a:ext cx="5388632" cy="2075096"/>
          </a:xfrm>
          <a:prstGeom prst="rect">
            <a:avLst/>
          </a:prstGeom>
        </p:spPr>
      </p:pic>
    </p:spTree>
    <p:extLst>
      <p:ext uri="{BB962C8B-B14F-4D97-AF65-F5344CB8AC3E}">
        <p14:creationId xmlns:p14="http://schemas.microsoft.com/office/powerpoint/2010/main" val="1716917698"/>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0</Words>
  <Application>Microsoft Office PowerPoint</Application>
  <PresentationFormat>Widescreen</PresentationFormat>
  <Paragraphs>0</Paragraphs>
  <Slides>27</Slides>
  <Notes>0</Notes>
  <HiddenSlides>0</HiddenSlides>
  <MMClips>0</MMClips>
  <ScaleCrop>false</ScaleCrop>
  <HeadingPairs>
    <vt:vector size="4" baseType="variant">
      <vt:variant>
        <vt:lpstr>Theme</vt:lpstr>
      </vt:variant>
      <vt:variant>
        <vt:i4>1</vt:i4>
      </vt:variant>
      <vt:variant>
        <vt:lpstr>Slide Titles</vt:lpstr>
      </vt:variant>
      <vt:variant>
        <vt:i4>27</vt:i4>
      </vt:variant>
    </vt:vector>
  </HeadingPairs>
  <TitlesOfParts>
    <vt:vector size="28" baseType="lpstr">
      <vt:lpstr>office theme</vt:lpstr>
      <vt:lpstr>Hospital Management System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
  <cp:revision>900</cp:revision>
  <dcterms:created xsi:type="dcterms:W3CDTF">2022-09-20T08:23:54Z</dcterms:created>
  <dcterms:modified xsi:type="dcterms:W3CDTF">2022-09-20T20:43:07Z</dcterms:modified>
</cp:coreProperties>
</file>